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8039100" cy="20104100"/>
  <p:notesSz cx="8039100" cy="201041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3408" y="6232271"/>
            <a:ext cx="6838632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350" b="1" i="0">
                <a:solidFill>
                  <a:srgbClr val="262625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06817" y="11258296"/>
            <a:ext cx="5631815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350" b="1" i="0">
                <a:solidFill>
                  <a:srgbClr val="262625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350" b="1" i="0">
                <a:solidFill>
                  <a:srgbClr val="262625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02272" y="4623943"/>
            <a:ext cx="349977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143406" y="4623943"/>
            <a:ext cx="349977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350" b="1" i="0">
                <a:solidFill>
                  <a:srgbClr val="262625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3"/>
            <a:ext cx="8041640" cy="5445125"/>
          </a:xfrm>
          <a:custGeom>
            <a:avLst/>
            <a:gdLst/>
            <a:ahLst/>
            <a:cxnLst/>
            <a:rect l="l" t="t" r="r" b="b"/>
            <a:pathLst>
              <a:path w="8041640" h="5445125">
                <a:moveTo>
                  <a:pt x="8041640" y="0"/>
                </a:moveTo>
                <a:lnTo>
                  <a:pt x="0" y="0"/>
                </a:lnTo>
                <a:lnTo>
                  <a:pt x="0" y="5444712"/>
                </a:lnTo>
                <a:lnTo>
                  <a:pt x="8041640" y="5444712"/>
                </a:lnTo>
                <a:lnTo>
                  <a:pt x="8041640" y="0"/>
                </a:lnTo>
                <a:close/>
              </a:path>
            </a:pathLst>
          </a:custGeom>
          <a:solidFill>
            <a:srgbClr val="2626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354771" y="63167"/>
            <a:ext cx="3560445" cy="1789430"/>
          </a:xfrm>
          <a:custGeom>
            <a:avLst/>
            <a:gdLst/>
            <a:ahLst/>
            <a:cxnLst/>
            <a:rect l="l" t="t" r="r" b="b"/>
            <a:pathLst>
              <a:path w="3560445" h="1789430">
                <a:moveTo>
                  <a:pt x="3560222" y="1770855"/>
                </a:moveTo>
                <a:lnTo>
                  <a:pt x="3560316" y="1722057"/>
                </a:lnTo>
                <a:lnTo>
                  <a:pt x="3559079" y="1673296"/>
                </a:lnTo>
                <a:lnTo>
                  <a:pt x="3556511" y="1624600"/>
                </a:lnTo>
                <a:lnTo>
                  <a:pt x="3552611" y="1576000"/>
                </a:lnTo>
                <a:lnTo>
                  <a:pt x="3547380" y="1527524"/>
                </a:lnTo>
                <a:lnTo>
                  <a:pt x="3540817" y="1479203"/>
                </a:lnTo>
                <a:lnTo>
                  <a:pt x="3532920" y="1431066"/>
                </a:lnTo>
                <a:lnTo>
                  <a:pt x="3523690" y="1383142"/>
                </a:lnTo>
                <a:lnTo>
                  <a:pt x="3513127" y="1335461"/>
                </a:lnTo>
                <a:lnTo>
                  <a:pt x="3501229" y="1288052"/>
                </a:lnTo>
                <a:lnTo>
                  <a:pt x="3487997" y="1240945"/>
                </a:lnTo>
                <a:lnTo>
                  <a:pt x="3473430" y="1194170"/>
                </a:lnTo>
                <a:lnTo>
                  <a:pt x="3457527" y="1147755"/>
                </a:lnTo>
                <a:lnTo>
                  <a:pt x="3440287" y="1101731"/>
                </a:lnTo>
                <a:lnTo>
                  <a:pt x="3421712" y="1056126"/>
                </a:lnTo>
                <a:lnTo>
                  <a:pt x="3401799" y="1010971"/>
                </a:lnTo>
                <a:lnTo>
                  <a:pt x="3380550" y="966295"/>
                </a:lnTo>
                <a:lnTo>
                  <a:pt x="3357962" y="922128"/>
                </a:lnTo>
                <a:lnTo>
                  <a:pt x="3334036" y="878498"/>
                </a:lnTo>
                <a:lnTo>
                  <a:pt x="3308771" y="835436"/>
                </a:lnTo>
                <a:lnTo>
                  <a:pt x="3282167" y="792971"/>
                </a:lnTo>
                <a:lnTo>
                  <a:pt x="3254223" y="751132"/>
                </a:lnTo>
                <a:lnTo>
                  <a:pt x="3224939" y="709949"/>
                </a:lnTo>
                <a:lnTo>
                  <a:pt x="3194314" y="669452"/>
                </a:lnTo>
                <a:lnTo>
                  <a:pt x="3162349" y="629670"/>
                </a:lnTo>
                <a:lnTo>
                  <a:pt x="3129041" y="590632"/>
                </a:lnTo>
                <a:lnTo>
                  <a:pt x="3094392" y="552368"/>
                </a:lnTo>
                <a:lnTo>
                  <a:pt x="3058400" y="514908"/>
                </a:lnTo>
                <a:lnTo>
                  <a:pt x="3024390" y="481458"/>
                </a:lnTo>
                <a:lnTo>
                  <a:pt x="2989688" y="449133"/>
                </a:lnTo>
                <a:lnTo>
                  <a:pt x="2954318" y="417932"/>
                </a:lnTo>
                <a:lnTo>
                  <a:pt x="2918302" y="387855"/>
                </a:lnTo>
                <a:lnTo>
                  <a:pt x="2881664" y="358901"/>
                </a:lnTo>
                <a:lnTo>
                  <a:pt x="2844426" y="331072"/>
                </a:lnTo>
                <a:lnTo>
                  <a:pt x="2806612" y="304366"/>
                </a:lnTo>
                <a:lnTo>
                  <a:pt x="2768243" y="278784"/>
                </a:lnTo>
                <a:lnTo>
                  <a:pt x="2729343" y="254325"/>
                </a:lnTo>
                <a:lnTo>
                  <a:pt x="2689935" y="230990"/>
                </a:lnTo>
                <a:lnTo>
                  <a:pt x="2650041" y="208777"/>
                </a:lnTo>
                <a:lnTo>
                  <a:pt x="2609684" y="187688"/>
                </a:lnTo>
                <a:lnTo>
                  <a:pt x="2568888" y="167722"/>
                </a:lnTo>
                <a:lnTo>
                  <a:pt x="2527675" y="148879"/>
                </a:lnTo>
                <a:lnTo>
                  <a:pt x="2486067" y="131158"/>
                </a:lnTo>
                <a:lnTo>
                  <a:pt x="2444088" y="114560"/>
                </a:lnTo>
                <a:lnTo>
                  <a:pt x="2401760" y="99085"/>
                </a:lnTo>
                <a:lnTo>
                  <a:pt x="2359107" y="84731"/>
                </a:lnTo>
                <a:lnTo>
                  <a:pt x="2316151" y="71501"/>
                </a:lnTo>
                <a:lnTo>
                  <a:pt x="2272915" y="59392"/>
                </a:lnTo>
                <a:lnTo>
                  <a:pt x="2229422" y="48406"/>
                </a:lnTo>
                <a:lnTo>
                  <a:pt x="2185694" y="38541"/>
                </a:lnTo>
                <a:lnTo>
                  <a:pt x="2141755" y="29798"/>
                </a:lnTo>
                <a:lnTo>
                  <a:pt x="2097627" y="22177"/>
                </a:lnTo>
                <a:lnTo>
                  <a:pt x="2053333" y="15677"/>
                </a:lnTo>
                <a:lnTo>
                  <a:pt x="2008896" y="10299"/>
                </a:lnTo>
                <a:lnTo>
                  <a:pt x="1964340" y="6043"/>
                </a:lnTo>
                <a:lnTo>
                  <a:pt x="1919685" y="2907"/>
                </a:lnTo>
                <a:lnTo>
                  <a:pt x="1874957" y="893"/>
                </a:lnTo>
                <a:lnTo>
                  <a:pt x="1830176" y="0"/>
                </a:lnTo>
                <a:lnTo>
                  <a:pt x="1785367" y="227"/>
                </a:lnTo>
                <a:lnTo>
                  <a:pt x="1740552" y="1575"/>
                </a:lnTo>
                <a:lnTo>
                  <a:pt x="1695753" y="4044"/>
                </a:lnTo>
                <a:lnTo>
                  <a:pt x="1650994" y="7634"/>
                </a:lnTo>
                <a:lnTo>
                  <a:pt x="1606298" y="12344"/>
                </a:lnTo>
                <a:lnTo>
                  <a:pt x="1561687" y="18174"/>
                </a:lnTo>
                <a:lnTo>
                  <a:pt x="1517185" y="25124"/>
                </a:lnTo>
                <a:lnTo>
                  <a:pt x="1472813" y="33195"/>
                </a:lnTo>
                <a:lnTo>
                  <a:pt x="1428595" y="42385"/>
                </a:lnTo>
                <a:lnTo>
                  <a:pt x="1384554" y="52696"/>
                </a:lnTo>
                <a:lnTo>
                  <a:pt x="1340712" y="64126"/>
                </a:lnTo>
                <a:lnTo>
                  <a:pt x="1297093" y="76676"/>
                </a:lnTo>
                <a:lnTo>
                  <a:pt x="1253718" y="90345"/>
                </a:lnTo>
                <a:lnTo>
                  <a:pt x="1210612" y="105133"/>
                </a:lnTo>
                <a:lnTo>
                  <a:pt x="1167797" y="121041"/>
                </a:lnTo>
                <a:lnTo>
                  <a:pt x="1125295" y="138068"/>
                </a:lnTo>
                <a:lnTo>
                  <a:pt x="1083130" y="156214"/>
                </a:lnTo>
                <a:lnTo>
                  <a:pt x="1041325" y="175479"/>
                </a:lnTo>
                <a:lnTo>
                  <a:pt x="999901" y="195863"/>
                </a:lnTo>
                <a:lnTo>
                  <a:pt x="958883" y="217365"/>
                </a:lnTo>
                <a:lnTo>
                  <a:pt x="918292" y="239986"/>
                </a:lnTo>
                <a:lnTo>
                  <a:pt x="878152" y="263725"/>
                </a:lnTo>
                <a:lnTo>
                  <a:pt x="838486" y="288583"/>
                </a:lnTo>
                <a:lnTo>
                  <a:pt x="799316" y="314559"/>
                </a:lnTo>
                <a:lnTo>
                  <a:pt x="760665" y="341653"/>
                </a:lnTo>
                <a:lnTo>
                  <a:pt x="722556" y="369865"/>
                </a:lnTo>
                <a:lnTo>
                  <a:pt x="685012" y="399195"/>
                </a:lnTo>
                <a:lnTo>
                  <a:pt x="648056" y="429643"/>
                </a:lnTo>
                <a:lnTo>
                  <a:pt x="611710" y="461208"/>
                </a:lnTo>
                <a:lnTo>
                  <a:pt x="575998" y="493891"/>
                </a:lnTo>
                <a:lnTo>
                  <a:pt x="540942" y="527692"/>
                </a:lnTo>
                <a:lnTo>
                  <a:pt x="503780" y="565523"/>
                </a:lnTo>
                <a:lnTo>
                  <a:pt x="467936" y="604145"/>
                </a:lnTo>
                <a:lnTo>
                  <a:pt x="433410" y="643527"/>
                </a:lnTo>
                <a:lnTo>
                  <a:pt x="400203" y="683640"/>
                </a:lnTo>
                <a:lnTo>
                  <a:pt x="368315" y="724455"/>
                </a:lnTo>
                <a:lnTo>
                  <a:pt x="337746" y="765941"/>
                </a:lnTo>
                <a:lnTo>
                  <a:pt x="308497" y="808070"/>
                </a:lnTo>
                <a:lnTo>
                  <a:pt x="280569" y="850812"/>
                </a:lnTo>
                <a:lnTo>
                  <a:pt x="253962" y="894138"/>
                </a:lnTo>
                <a:lnTo>
                  <a:pt x="228676" y="938017"/>
                </a:lnTo>
                <a:lnTo>
                  <a:pt x="204711" y="982421"/>
                </a:lnTo>
                <a:lnTo>
                  <a:pt x="182069" y="1027320"/>
                </a:lnTo>
                <a:lnTo>
                  <a:pt x="160750" y="1072684"/>
                </a:lnTo>
                <a:lnTo>
                  <a:pt x="140754" y="1118484"/>
                </a:lnTo>
                <a:lnTo>
                  <a:pt x="122081" y="1164691"/>
                </a:lnTo>
                <a:lnTo>
                  <a:pt x="104733" y="1211274"/>
                </a:lnTo>
                <a:lnTo>
                  <a:pt x="88709" y="1258205"/>
                </a:lnTo>
                <a:lnTo>
                  <a:pt x="74010" y="1305454"/>
                </a:lnTo>
                <a:lnTo>
                  <a:pt x="60637" y="1352991"/>
                </a:lnTo>
                <a:lnTo>
                  <a:pt x="48590" y="1400787"/>
                </a:lnTo>
                <a:lnTo>
                  <a:pt x="37869" y="1448812"/>
                </a:lnTo>
                <a:lnTo>
                  <a:pt x="28475" y="1497037"/>
                </a:lnTo>
                <a:lnTo>
                  <a:pt x="20408" y="1545432"/>
                </a:lnTo>
                <a:lnTo>
                  <a:pt x="13669" y="1593968"/>
                </a:lnTo>
                <a:lnTo>
                  <a:pt x="8258" y="1642615"/>
                </a:lnTo>
                <a:lnTo>
                  <a:pt x="4176" y="1691344"/>
                </a:lnTo>
                <a:lnTo>
                  <a:pt x="1423" y="1740126"/>
                </a:lnTo>
                <a:lnTo>
                  <a:pt x="0" y="1788930"/>
                </a:lnTo>
                <a:lnTo>
                  <a:pt x="3560222" y="1770855"/>
                </a:lnTo>
                <a:close/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998341" y="1951354"/>
            <a:ext cx="1043305" cy="863600"/>
          </a:xfrm>
          <a:custGeom>
            <a:avLst/>
            <a:gdLst/>
            <a:ahLst/>
            <a:cxnLst/>
            <a:rect l="l" t="t" r="r" b="b"/>
            <a:pathLst>
              <a:path w="1043304" h="863600">
                <a:moveTo>
                  <a:pt x="1043299" y="18949"/>
                </a:moveTo>
                <a:lnTo>
                  <a:pt x="1003171" y="11297"/>
                </a:lnTo>
                <a:lnTo>
                  <a:pt x="957213" y="5064"/>
                </a:lnTo>
                <a:lnTo>
                  <a:pt x="910521" y="1277"/>
                </a:lnTo>
                <a:lnTo>
                  <a:pt x="863162" y="0"/>
                </a:lnTo>
                <a:lnTo>
                  <a:pt x="815803" y="1277"/>
                </a:lnTo>
                <a:lnTo>
                  <a:pt x="769111" y="5064"/>
                </a:lnTo>
                <a:lnTo>
                  <a:pt x="723153" y="11297"/>
                </a:lnTo>
                <a:lnTo>
                  <a:pt x="677994" y="19908"/>
                </a:lnTo>
                <a:lnTo>
                  <a:pt x="633699" y="30833"/>
                </a:lnTo>
                <a:lnTo>
                  <a:pt x="590336" y="44004"/>
                </a:lnTo>
                <a:lnTo>
                  <a:pt x="547969" y="59357"/>
                </a:lnTo>
                <a:lnTo>
                  <a:pt x="506665" y="76826"/>
                </a:lnTo>
                <a:lnTo>
                  <a:pt x="466489" y="96344"/>
                </a:lnTo>
                <a:lnTo>
                  <a:pt x="427508" y="117847"/>
                </a:lnTo>
                <a:lnTo>
                  <a:pt x="389786" y="141267"/>
                </a:lnTo>
                <a:lnTo>
                  <a:pt x="353390" y="166540"/>
                </a:lnTo>
                <a:lnTo>
                  <a:pt x="318385" y="193599"/>
                </a:lnTo>
                <a:lnTo>
                  <a:pt x="284838" y="222379"/>
                </a:lnTo>
                <a:lnTo>
                  <a:pt x="252814" y="252814"/>
                </a:lnTo>
                <a:lnTo>
                  <a:pt x="222379" y="284838"/>
                </a:lnTo>
                <a:lnTo>
                  <a:pt x="193599" y="318385"/>
                </a:lnTo>
                <a:lnTo>
                  <a:pt x="166540" y="353390"/>
                </a:lnTo>
                <a:lnTo>
                  <a:pt x="141267" y="389786"/>
                </a:lnTo>
                <a:lnTo>
                  <a:pt x="117847" y="427508"/>
                </a:lnTo>
                <a:lnTo>
                  <a:pt x="96344" y="466489"/>
                </a:lnTo>
                <a:lnTo>
                  <a:pt x="76826" y="506665"/>
                </a:lnTo>
                <a:lnTo>
                  <a:pt x="59357" y="547969"/>
                </a:lnTo>
                <a:lnTo>
                  <a:pt x="44004" y="590336"/>
                </a:lnTo>
                <a:lnTo>
                  <a:pt x="30833" y="633699"/>
                </a:lnTo>
                <a:lnTo>
                  <a:pt x="19908" y="677994"/>
                </a:lnTo>
                <a:lnTo>
                  <a:pt x="11297" y="723153"/>
                </a:lnTo>
                <a:lnTo>
                  <a:pt x="5064" y="769111"/>
                </a:lnTo>
                <a:lnTo>
                  <a:pt x="1277" y="815803"/>
                </a:lnTo>
                <a:lnTo>
                  <a:pt x="0" y="863162"/>
                </a:lnTo>
                <a:lnTo>
                  <a:pt x="1043299" y="863162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898984" y="112745"/>
            <a:ext cx="863600" cy="1726564"/>
          </a:xfrm>
          <a:custGeom>
            <a:avLst/>
            <a:gdLst/>
            <a:ahLst/>
            <a:cxnLst/>
            <a:rect l="l" t="t" r="r" b="b"/>
            <a:pathLst>
              <a:path w="863600" h="1726564">
                <a:moveTo>
                  <a:pt x="863162" y="0"/>
                </a:moveTo>
                <a:lnTo>
                  <a:pt x="815803" y="1277"/>
                </a:lnTo>
                <a:lnTo>
                  <a:pt x="769111" y="5064"/>
                </a:lnTo>
                <a:lnTo>
                  <a:pt x="723153" y="11297"/>
                </a:lnTo>
                <a:lnTo>
                  <a:pt x="677994" y="19908"/>
                </a:lnTo>
                <a:lnTo>
                  <a:pt x="633699" y="30833"/>
                </a:lnTo>
                <a:lnTo>
                  <a:pt x="590336" y="44004"/>
                </a:lnTo>
                <a:lnTo>
                  <a:pt x="547969" y="59357"/>
                </a:lnTo>
                <a:lnTo>
                  <a:pt x="506665" y="76826"/>
                </a:lnTo>
                <a:lnTo>
                  <a:pt x="466489" y="96344"/>
                </a:lnTo>
                <a:lnTo>
                  <a:pt x="427508" y="117847"/>
                </a:lnTo>
                <a:lnTo>
                  <a:pt x="389786" y="141267"/>
                </a:lnTo>
                <a:lnTo>
                  <a:pt x="353390" y="166540"/>
                </a:lnTo>
                <a:lnTo>
                  <a:pt x="318385" y="193599"/>
                </a:lnTo>
                <a:lnTo>
                  <a:pt x="284838" y="222379"/>
                </a:lnTo>
                <a:lnTo>
                  <a:pt x="252814" y="252814"/>
                </a:lnTo>
                <a:lnTo>
                  <a:pt x="222379" y="284838"/>
                </a:lnTo>
                <a:lnTo>
                  <a:pt x="193599" y="318385"/>
                </a:lnTo>
                <a:lnTo>
                  <a:pt x="166540" y="353390"/>
                </a:lnTo>
                <a:lnTo>
                  <a:pt x="141267" y="389786"/>
                </a:lnTo>
                <a:lnTo>
                  <a:pt x="117847" y="427508"/>
                </a:lnTo>
                <a:lnTo>
                  <a:pt x="96344" y="466489"/>
                </a:lnTo>
                <a:lnTo>
                  <a:pt x="76826" y="506665"/>
                </a:lnTo>
                <a:lnTo>
                  <a:pt x="59357" y="547969"/>
                </a:lnTo>
                <a:lnTo>
                  <a:pt x="44004" y="590336"/>
                </a:lnTo>
                <a:lnTo>
                  <a:pt x="30833" y="633699"/>
                </a:lnTo>
                <a:lnTo>
                  <a:pt x="19908" y="677994"/>
                </a:lnTo>
                <a:lnTo>
                  <a:pt x="11297" y="723153"/>
                </a:lnTo>
                <a:lnTo>
                  <a:pt x="5064" y="769111"/>
                </a:lnTo>
                <a:lnTo>
                  <a:pt x="1277" y="815803"/>
                </a:lnTo>
                <a:lnTo>
                  <a:pt x="0" y="863162"/>
                </a:lnTo>
                <a:lnTo>
                  <a:pt x="1277" y="910521"/>
                </a:lnTo>
                <a:lnTo>
                  <a:pt x="5064" y="957213"/>
                </a:lnTo>
                <a:lnTo>
                  <a:pt x="11297" y="1003171"/>
                </a:lnTo>
                <a:lnTo>
                  <a:pt x="19908" y="1048330"/>
                </a:lnTo>
                <a:lnTo>
                  <a:pt x="30833" y="1092625"/>
                </a:lnTo>
                <a:lnTo>
                  <a:pt x="44004" y="1135988"/>
                </a:lnTo>
                <a:lnTo>
                  <a:pt x="59357" y="1178354"/>
                </a:lnTo>
                <a:lnTo>
                  <a:pt x="76826" y="1219658"/>
                </a:lnTo>
                <a:lnTo>
                  <a:pt x="96344" y="1259834"/>
                </a:lnTo>
                <a:lnTo>
                  <a:pt x="117847" y="1298816"/>
                </a:lnTo>
                <a:lnTo>
                  <a:pt x="141267" y="1336537"/>
                </a:lnTo>
                <a:lnTo>
                  <a:pt x="166540" y="1372933"/>
                </a:lnTo>
                <a:lnTo>
                  <a:pt x="193599" y="1407938"/>
                </a:lnTo>
                <a:lnTo>
                  <a:pt x="222379" y="1441485"/>
                </a:lnTo>
                <a:lnTo>
                  <a:pt x="252814" y="1473508"/>
                </a:lnTo>
                <a:lnTo>
                  <a:pt x="284838" y="1503943"/>
                </a:lnTo>
                <a:lnTo>
                  <a:pt x="318385" y="1532723"/>
                </a:lnTo>
                <a:lnTo>
                  <a:pt x="353390" y="1559782"/>
                </a:lnTo>
                <a:lnTo>
                  <a:pt x="389786" y="1585055"/>
                </a:lnTo>
                <a:lnTo>
                  <a:pt x="427508" y="1608475"/>
                </a:lnTo>
                <a:lnTo>
                  <a:pt x="466489" y="1629977"/>
                </a:lnTo>
                <a:lnTo>
                  <a:pt x="506665" y="1649495"/>
                </a:lnTo>
                <a:lnTo>
                  <a:pt x="547969" y="1666964"/>
                </a:lnTo>
                <a:lnTo>
                  <a:pt x="590336" y="1682317"/>
                </a:lnTo>
                <a:lnTo>
                  <a:pt x="633699" y="1695488"/>
                </a:lnTo>
                <a:lnTo>
                  <a:pt x="677994" y="1706413"/>
                </a:lnTo>
                <a:lnTo>
                  <a:pt x="723153" y="1715024"/>
                </a:lnTo>
                <a:lnTo>
                  <a:pt x="769111" y="1721256"/>
                </a:lnTo>
                <a:lnTo>
                  <a:pt x="815803" y="1725044"/>
                </a:lnTo>
                <a:lnTo>
                  <a:pt x="863162" y="1726321"/>
                </a:lnTo>
                <a:lnTo>
                  <a:pt x="863162" y="0"/>
                </a:lnTo>
                <a:close/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7824283" y="99836"/>
            <a:ext cx="217804" cy="567690"/>
          </a:xfrm>
          <a:custGeom>
            <a:avLst/>
            <a:gdLst/>
            <a:ahLst/>
            <a:cxnLst/>
            <a:rect l="l" t="t" r="r" b="b"/>
            <a:pathLst>
              <a:path w="217804" h="567690">
                <a:moveTo>
                  <a:pt x="217356" y="567454"/>
                </a:moveTo>
                <a:lnTo>
                  <a:pt x="159378" y="545714"/>
                </a:lnTo>
                <a:lnTo>
                  <a:pt x="120737" y="521731"/>
                </a:lnTo>
                <a:lnTo>
                  <a:pt x="86375" y="492255"/>
                </a:lnTo>
                <a:lnTo>
                  <a:pt x="56899" y="457893"/>
                </a:lnTo>
                <a:lnTo>
                  <a:pt x="32916" y="419252"/>
                </a:lnTo>
                <a:lnTo>
                  <a:pt x="15034" y="376939"/>
                </a:lnTo>
                <a:lnTo>
                  <a:pt x="3859" y="331562"/>
                </a:lnTo>
                <a:lnTo>
                  <a:pt x="0" y="283727"/>
                </a:lnTo>
                <a:lnTo>
                  <a:pt x="3859" y="235892"/>
                </a:lnTo>
                <a:lnTo>
                  <a:pt x="15034" y="190514"/>
                </a:lnTo>
                <a:lnTo>
                  <a:pt x="32916" y="148201"/>
                </a:lnTo>
                <a:lnTo>
                  <a:pt x="56899" y="109560"/>
                </a:lnTo>
                <a:lnTo>
                  <a:pt x="86375" y="75198"/>
                </a:lnTo>
                <a:lnTo>
                  <a:pt x="120737" y="45722"/>
                </a:lnTo>
                <a:lnTo>
                  <a:pt x="159378" y="21739"/>
                </a:lnTo>
                <a:lnTo>
                  <a:pt x="201691" y="3857"/>
                </a:lnTo>
                <a:lnTo>
                  <a:pt x="217356" y="0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7824283" y="711465"/>
            <a:ext cx="217804" cy="567690"/>
          </a:xfrm>
          <a:custGeom>
            <a:avLst/>
            <a:gdLst/>
            <a:ahLst/>
            <a:cxnLst/>
            <a:rect l="l" t="t" r="r" b="b"/>
            <a:pathLst>
              <a:path w="217804" h="567690">
                <a:moveTo>
                  <a:pt x="217356" y="567454"/>
                </a:moveTo>
                <a:lnTo>
                  <a:pt x="159378" y="545714"/>
                </a:lnTo>
                <a:lnTo>
                  <a:pt x="120737" y="521731"/>
                </a:lnTo>
                <a:lnTo>
                  <a:pt x="86375" y="492255"/>
                </a:lnTo>
                <a:lnTo>
                  <a:pt x="56899" y="457893"/>
                </a:lnTo>
                <a:lnTo>
                  <a:pt x="32916" y="419252"/>
                </a:lnTo>
                <a:lnTo>
                  <a:pt x="15034" y="376939"/>
                </a:lnTo>
                <a:lnTo>
                  <a:pt x="3859" y="331562"/>
                </a:lnTo>
                <a:lnTo>
                  <a:pt x="0" y="283727"/>
                </a:lnTo>
                <a:lnTo>
                  <a:pt x="3859" y="235892"/>
                </a:lnTo>
                <a:lnTo>
                  <a:pt x="15034" y="190514"/>
                </a:lnTo>
                <a:lnTo>
                  <a:pt x="32916" y="148201"/>
                </a:lnTo>
                <a:lnTo>
                  <a:pt x="56899" y="109560"/>
                </a:lnTo>
                <a:lnTo>
                  <a:pt x="86375" y="75198"/>
                </a:lnTo>
                <a:lnTo>
                  <a:pt x="120737" y="45722"/>
                </a:lnTo>
                <a:lnTo>
                  <a:pt x="159378" y="21739"/>
                </a:lnTo>
                <a:lnTo>
                  <a:pt x="201691" y="3857"/>
                </a:lnTo>
                <a:lnTo>
                  <a:pt x="217356" y="0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7824283" y="1323094"/>
            <a:ext cx="217804" cy="567690"/>
          </a:xfrm>
          <a:custGeom>
            <a:avLst/>
            <a:gdLst/>
            <a:ahLst/>
            <a:cxnLst/>
            <a:rect l="l" t="t" r="r" b="b"/>
            <a:pathLst>
              <a:path w="217804" h="567689">
                <a:moveTo>
                  <a:pt x="217356" y="567454"/>
                </a:moveTo>
                <a:lnTo>
                  <a:pt x="159378" y="545714"/>
                </a:lnTo>
                <a:lnTo>
                  <a:pt x="120737" y="521731"/>
                </a:lnTo>
                <a:lnTo>
                  <a:pt x="86375" y="492255"/>
                </a:lnTo>
                <a:lnTo>
                  <a:pt x="56899" y="457893"/>
                </a:lnTo>
                <a:lnTo>
                  <a:pt x="32916" y="419252"/>
                </a:lnTo>
                <a:lnTo>
                  <a:pt x="15034" y="376939"/>
                </a:lnTo>
                <a:lnTo>
                  <a:pt x="3859" y="331562"/>
                </a:lnTo>
                <a:lnTo>
                  <a:pt x="0" y="283727"/>
                </a:lnTo>
                <a:lnTo>
                  <a:pt x="3859" y="235892"/>
                </a:lnTo>
                <a:lnTo>
                  <a:pt x="15034" y="190514"/>
                </a:lnTo>
                <a:lnTo>
                  <a:pt x="32916" y="148201"/>
                </a:lnTo>
                <a:lnTo>
                  <a:pt x="56899" y="109560"/>
                </a:lnTo>
                <a:lnTo>
                  <a:pt x="86375" y="75198"/>
                </a:lnTo>
                <a:lnTo>
                  <a:pt x="120737" y="45722"/>
                </a:lnTo>
                <a:lnTo>
                  <a:pt x="159378" y="21739"/>
                </a:lnTo>
                <a:lnTo>
                  <a:pt x="201691" y="3857"/>
                </a:lnTo>
                <a:lnTo>
                  <a:pt x="217356" y="0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7541420" y="3934321"/>
            <a:ext cx="500380" cy="957580"/>
          </a:xfrm>
          <a:custGeom>
            <a:avLst/>
            <a:gdLst/>
            <a:ahLst/>
            <a:cxnLst/>
            <a:rect l="l" t="t" r="r" b="b"/>
            <a:pathLst>
              <a:path w="500379" h="957579">
                <a:moveTo>
                  <a:pt x="500219" y="957015"/>
                </a:moveTo>
                <a:lnTo>
                  <a:pt x="0" y="957015"/>
                </a:lnTo>
                <a:lnTo>
                  <a:pt x="972" y="908961"/>
                </a:lnTo>
                <a:lnTo>
                  <a:pt x="3864" y="861400"/>
                </a:lnTo>
                <a:lnTo>
                  <a:pt x="8639" y="814372"/>
                </a:lnTo>
                <a:lnTo>
                  <a:pt x="15258" y="767914"/>
                </a:lnTo>
                <a:lnTo>
                  <a:pt x="23685" y="722063"/>
                </a:lnTo>
                <a:lnTo>
                  <a:pt x="33881" y="676856"/>
                </a:lnTo>
                <a:lnTo>
                  <a:pt x="45810" y="632332"/>
                </a:lnTo>
                <a:lnTo>
                  <a:pt x="59434" y="588527"/>
                </a:lnTo>
                <a:lnTo>
                  <a:pt x="74714" y="545480"/>
                </a:lnTo>
                <a:lnTo>
                  <a:pt x="91615" y="503227"/>
                </a:lnTo>
                <a:lnTo>
                  <a:pt x="110098" y="461806"/>
                </a:lnTo>
                <a:lnTo>
                  <a:pt x="130126" y="421255"/>
                </a:lnTo>
                <a:lnTo>
                  <a:pt x="151661" y="381612"/>
                </a:lnTo>
                <a:lnTo>
                  <a:pt x="174665" y="342913"/>
                </a:lnTo>
                <a:lnTo>
                  <a:pt x="199103" y="305196"/>
                </a:lnTo>
                <a:lnTo>
                  <a:pt x="224934" y="268499"/>
                </a:lnTo>
                <a:lnTo>
                  <a:pt x="252123" y="232859"/>
                </a:lnTo>
                <a:lnTo>
                  <a:pt x="280632" y="198314"/>
                </a:lnTo>
                <a:lnTo>
                  <a:pt x="310423" y="164901"/>
                </a:lnTo>
                <a:lnTo>
                  <a:pt x="341459" y="132658"/>
                </a:lnTo>
                <a:lnTo>
                  <a:pt x="373702" y="101622"/>
                </a:lnTo>
                <a:lnTo>
                  <a:pt x="407115" y="71831"/>
                </a:lnTo>
                <a:lnTo>
                  <a:pt x="441660" y="43322"/>
                </a:lnTo>
                <a:lnTo>
                  <a:pt x="477300" y="16133"/>
                </a:lnTo>
                <a:lnTo>
                  <a:pt x="500219" y="0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7762146" y="4212856"/>
            <a:ext cx="280035" cy="678815"/>
          </a:xfrm>
          <a:custGeom>
            <a:avLst/>
            <a:gdLst/>
            <a:ahLst/>
            <a:cxnLst/>
            <a:rect l="l" t="t" r="r" b="b"/>
            <a:pathLst>
              <a:path w="280034" h="678814">
                <a:moveTo>
                  <a:pt x="279493" y="678482"/>
                </a:moveTo>
                <a:lnTo>
                  <a:pt x="0" y="678482"/>
                </a:lnTo>
                <a:lnTo>
                  <a:pt x="1156" y="630758"/>
                </a:lnTo>
                <a:lnTo>
                  <a:pt x="4590" y="583640"/>
                </a:lnTo>
                <a:lnTo>
                  <a:pt x="10247" y="537182"/>
                </a:lnTo>
                <a:lnTo>
                  <a:pt x="18072" y="491440"/>
                </a:lnTo>
                <a:lnTo>
                  <a:pt x="28013" y="446468"/>
                </a:lnTo>
                <a:lnTo>
                  <a:pt x="40014" y="402320"/>
                </a:lnTo>
                <a:lnTo>
                  <a:pt x="54021" y="359052"/>
                </a:lnTo>
                <a:lnTo>
                  <a:pt x="69981" y="316719"/>
                </a:lnTo>
                <a:lnTo>
                  <a:pt x="87839" y="275374"/>
                </a:lnTo>
                <a:lnTo>
                  <a:pt x="107541" y="235074"/>
                </a:lnTo>
                <a:lnTo>
                  <a:pt x="129032" y="195872"/>
                </a:lnTo>
                <a:lnTo>
                  <a:pt x="152260" y="157824"/>
                </a:lnTo>
                <a:lnTo>
                  <a:pt x="177169" y="120984"/>
                </a:lnTo>
                <a:lnTo>
                  <a:pt x="203705" y="85407"/>
                </a:lnTo>
                <a:lnTo>
                  <a:pt x="231815" y="51147"/>
                </a:lnTo>
                <a:lnTo>
                  <a:pt x="261443" y="18261"/>
                </a:lnTo>
                <a:lnTo>
                  <a:pt x="279493" y="0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7571949" y="2837124"/>
            <a:ext cx="469900" cy="549275"/>
          </a:xfrm>
          <a:custGeom>
            <a:avLst/>
            <a:gdLst/>
            <a:ahLst/>
            <a:cxnLst/>
            <a:rect l="l" t="t" r="r" b="b"/>
            <a:pathLst>
              <a:path w="469900" h="549275">
                <a:moveTo>
                  <a:pt x="469690" y="465659"/>
                </a:moveTo>
                <a:lnTo>
                  <a:pt x="412847" y="511277"/>
                </a:lnTo>
                <a:lnTo>
                  <a:pt x="370104" y="531571"/>
                </a:lnTo>
                <a:lnTo>
                  <a:pt x="323686" y="544316"/>
                </a:lnTo>
                <a:lnTo>
                  <a:pt x="274368" y="548736"/>
                </a:lnTo>
                <a:lnTo>
                  <a:pt x="225050" y="544316"/>
                </a:lnTo>
                <a:lnTo>
                  <a:pt x="178632" y="531571"/>
                </a:lnTo>
                <a:lnTo>
                  <a:pt x="135889" y="511277"/>
                </a:lnTo>
                <a:lnTo>
                  <a:pt x="97596" y="484209"/>
                </a:lnTo>
                <a:lnTo>
                  <a:pt x="64527" y="451140"/>
                </a:lnTo>
                <a:lnTo>
                  <a:pt x="37459" y="412847"/>
                </a:lnTo>
                <a:lnTo>
                  <a:pt x="17165" y="370104"/>
                </a:lnTo>
                <a:lnTo>
                  <a:pt x="4420" y="323686"/>
                </a:lnTo>
                <a:lnTo>
                  <a:pt x="0" y="274368"/>
                </a:lnTo>
                <a:lnTo>
                  <a:pt x="4420" y="225050"/>
                </a:lnTo>
                <a:lnTo>
                  <a:pt x="17165" y="178632"/>
                </a:lnTo>
                <a:lnTo>
                  <a:pt x="37459" y="135889"/>
                </a:lnTo>
                <a:lnTo>
                  <a:pt x="64527" y="97596"/>
                </a:lnTo>
                <a:lnTo>
                  <a:pt x="97596" y="64527"/>
                </a:lnTo>
                <a:lnTo>
                  <a:pt x="135889" y="37459"/>
                </a:lnTo>
                <a:lnTo>
                  <a:pt x="178632" y="17165"/>
                </a:lnTo>
                <a:lnTo>
                  <a:pt x="225050" y="4420"/>
                </a:lnTo>
                <a:lnTo>
                  <a:pt x="274368" y="0"/>
                </a:lnTo>
                <a:lnTo>
                  <a:pt x="323686" y="4420"/>
                </a:lnTo>
                <a:lnTo>
                  <a:pt x="370104" y="17165"/>
                </a:lnTo>
                <a:lnTo>
                  <a:pt x="412847" y="37459"/>
                </a:lnTo>
                <a:lnTo>
                  <a:pt x="451140" y="64527"/>
                </a:lnTo>
                <a:lnTo>
                  <a:pt x="469690" y="83077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6986692" y="2845096"/>
            <a:ext cx="549275" cy="549275"/>
          </a:xfrm>
          <a:custGeom>
            <a:avLst/>
            <a:gdLst/>
            <a:ahLst/>
            <a:cxnLst/>
            <a:rect l="l" t="t" r="r" b="b"/>
            <a:pathLst>
              <a:path w="549275" h="549275">
                <a:moveTo>
                  <a:pt x="274368" y="548736"/>
                </a:moveTo>
                <a:lnTo>
                  <a:pt x="225050" y="544316"/>
                </a:lnTo>
                <a:lnTo>
                  <a:pt x="178632" y="531571"/>
                </a:lnTo>
                <a:lnTo>
                  <a:pt x="135889" y="511277"/>
                </a:lnTo>
                <a:lnTo>
                  <a:pt x="97596" y="484209"/>
                </a:lnTo>
                <a:lnTo>
                  <a:pt x="64527" y="451140"/>
                </a:lnTo>
                <a:lnTo>
                  <a:pt x="37459" y="412847"/>
                </a:lnTo>
                <a:lnTo>
                  <a:pt x="17165" y="370104"/>
                </a:lnTo>
                <a:lnTo>
                  <a:pt x="4420" y="323686"/>
                </a:lnTo>
                <a:lnTo>
                  <a:pt x="0" y="274368"/>
                </a:lnTo>
                <a:lnTo>
                  <a:pt x="4420" y="225050"/>
                </a:lnTo>
                <a:lnTo>
                  <a:pt x="17165" y="178632"/>
                </a:lnTo>
                <a:lnTo>
                  <a:pt x="37459" y="135889"/>
                </a:lnTo>
                <a:lnTo>
                  <a:pt x="64527" y="97596"/>
                </a:lnTo>
                <a:lnTo>
                  <a:pt x="97596" y="64527"/>
                </a:lnTo>
                <a:lnTo>
                  <a:pt x="135889" y="37459"/>
                </a:lnTo>
                <a:lnTo>
                  <a:pt x="178632" y="17165"/>
                </a:lnTo>
                <a:lnTo>
                  <a:pt x="225050" y="4420"/>
                </a:lnTo>
                <a:lnTo>
                  <a:pt x="274368" y="0"/>
                </a:lnTo>
                <a:lnTo>
                  <a:pt x="323686" y="4420"/>
                </a:lnTo>
                <a:lnTo>
                  <a:pt x="370104" y="17165"/>
                </a:lnTo>
                <a:lnTo>
                  <a:pt x="412847" y="37459"/>
                </a:lnTo>
                <a:lnTo>
                  <a:pt x="451140" y="64527"/>
                </a:lnTo>
                <a:lnTo>
                  <a:pt x="484209" y="97596"/>
                </a:lnTo>
                <a:lnTo>
                  <a:pt x="511277" y="135889"/>
                </a:lnTo>
                <a:lnTo>
                  <a:pt x="531571" y="178632"/>
                </a:lnTo>
                <a:lnTo>
                  <a:pt x="544316" y="225050"/>
                </a:lnTo>
                <a:lnTo>
                  <a:pt x="548736" y="274368"/>
                </a:lnTo>
                <a:lnTo>
                  <a:pt x="544316" y="323686"/>
                </a:lnTo>
                <a:lnTo>
                  <a:pt x="531571" y="370104"/>
                </a:lnTo>
                <a:lnTo>
                  <a:pt x="511277" y="412847"/>
                </a:lnTo>
                <a:lnTo>
                  <a:pt x="484209" y="451140"/>
                </a:lnTo>
                <a:lnTo>
                  <a:pt x="451140" y="484209"/>
                </a:lnTo>
                <a:lnTo>
                  <a:pt x="412847" y="511277"/>
                </a:lnTo>
                <a:lnTo>
                  <a:pt x="370104" y="531571"/>
                </a:lnTo>
                <a:lnTo>
                  <a:pt x="323686" y="544316"/>
                </a:lnTo>
                <a:lnTo>
                  <a:pt x="274368" y="548736"/>
                </a:lnTo>
                <a:close/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6986691" y="3424411"/>
            <a:ext cx="559435" cy="221615"/>
          </a:xfrm>
          <a:custGeom>
            <a:avLst/>
            <a:gdLst/>
            <a:ahLst/>
            <a:cxnLst/>
            <a:rect l="l" t="t" r="r" b="b"/>
            <a:pathLst>
              <a:path w="559434" h="221614">
                <a:moveTo>
                  <a:pt x="559290" y="221332"/>
                </a:moveTo>
                <a:lnTo>
                  <a:pt x="554784" y="181547"/>
                </a:lnTo>
                <a:lnTo>
                  <a:pt x="541795" y="144102"/>
                </a:lnTo>
                <a:lnTo>
                  <a:pt x="521110" y="109621"/>
                </a:lnTo>
                <a:lnTo>
                  <a:pt x="493521" y="78730"/>
                </a:lnTo>
                <a:lnTo>
                  <a:pt x="459817" y="52054"/>
                </a:lnTo>
                <a:lnTo>
                  <a:pt x="420787" y="30218"/>
                </a:lnTo>
                <a:lnTo>
                  <a:pt x="377222" y="13847"/>
                </a:lnTo>
                <a:lnTo>
                  <a:pt x="329912" y="3565"/>
                </a:lnTo>
                <a:lnTo>
                  <a:pt x="279645" y="0"/>
                </a:lnTo>
                <a:lnTo>
                  <a:pt x="229379" y="3565"/>
                </a:lnTo>
                <a:lnTo>
                  <a:pt x="182068" y="13847"/>
                </a:lnTo>
                <a:lnTo>
                  <a:pt x="138503" y="30218"/>
                </a:lnTo>
                <a:lnTo>
                  <a:pt x="99474" y="52054"/>
                </a:lnTo>
                <a:lnTo>
                  <a:pt x="65769" y="78730"/>
                </a:lnTo>
                <a:lnTo>
                  <a:pt x="38180" y="109621"/>
                </a:lnTo>
                <a:lnTo>
                  <a:pt x="17495" y="144102"/>
                </a:lnTo>
                <a:lnTo>
                  <a:pt x="4505" y="181547"/>
                </a:lnTo>
                <a:lnTo>
                  <a:pt x="0" y="221332"/>
                </a:lnTo>
                <a:lnTo>
                  <a:pt x="559290" y="221332"/>
                </a:lnTo>
                <a:close/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7566674" y="3424411"/>
            <a:ext cx="474980" cy="221615"/>
          </a:xfrm>
          <a:custGeom>
            <a:avLst/>
            <a:gdLst/>
            <a:ahLst/>
            <a:cxnLst/>
            <a:rect l="l" t="t" r="r" b="b"/>
            <a:pathLst>
              <a:path w="474979" h="221614">
                <a:moveTo>
                  <a:pt x="474966" y="64044"/>
                </a:moveTo>
                <a:lnTo>
                  <a:pt x="420787" y="30218"/>
                </a:lnTo>
                <a:lnTo>
                  <a:pt x="377222" y="13847"/>
                </a:lnTo>
                <a:lnTo>
                  <a:pt x="329912" y="3565"/>
                </a:lnTo>
                <a:lnTo>
                  <a:pt x="279645" y="0"/>
                </a:lnTo>
                <a:lnTo>
                  <a:pt x="229378" y="3565"/>
                </a:lnTo>
                <a:lnTo>
                  <a:pt x="182067" y="13847"/>
                </a:lnTo>
                <a:lnTo>
                  <a:pt x="138502" y="30218"/>
                </a:lnTo>
                <a:lnTo>
                  <a:pt x="99472" y="52054"/>
                </a:lnTo>
                <a:lnTo>
                  <a:pt x="65768" y="78730"/>
                </a:lnTo>
                <a:lnTo>
                  <a:pt x="38179" y="109621"/>
                </a:lnTo>
                <a:lnTo>
                  <a:pt x="17495" y="144102"/>
                </a:lnTo>
                <a:lnTo>
                  <a:pt x="4505" y="181547"/>
                </a:lnTo>
                <a:lnTo>
                  <a:pt x="0" y="221332"/>
                </a:lnTo>
                <a:lnTo>
                  <a:pt x="474966" y="221332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6986692" y="4951716"/>
            <a:ext cx="549275" cy="493395"/>
          </a:xfrm>
          <a:custGeom>
            <a:avLst/>
            <a:gdLst/>
            <a:ahLst/>
            <a:cxnLst/>
            <a:rect l="l" t="t" r="r" b="b"/>
            <a:pathLst>
              <a:path w="549275" h="493395">
                <a:moveTo>
                  <a:pt x="110018" y="492990"/>
                </a:moveTo>
                <a:lnTo>
                  <a:pt x="64527" y="451140"/>
                </a:lnTo>
                <a:lnTo>
                  <a:pt x="37459" y="412847"/>
                </a:lnTo>
                <a:lnTo>
                  <a:pt x="17165" y="370104"/>
                </a:lnTo>
                <a:lnTo>
                  <a:pt x="4420" y="323686"/>
                </a:lnTo>
                <a:lnTo>
                  <a:pt x="0" y="274368"/>
                </a:lnTo>
                <a:lnTo>
                  <a:pt x="4420" y="225050"/>
                </a:lnTo>
                <a:lnTo>
                  <a:pt x="17165" y="178632"/>
                </a:lnTo>
                <a:lnTo>
                  <a:pt x="37459" y="135889"/>
                </a:lnTo>
                <a:lnTo>
                  <a:pt x="64527" y="97596"/>
                </a:lnTo>
                <a:lnTo>
                  <a:pt x="97596" y="64527"/>
                </a:lnTo>
                <a:lnTo>
                  <a:pt x="135889" y="37459"/>
                </a:lnTo>
                <a:lnTo>
                  <a:pt x="178632" y="17165"/>
                </a:lnTo>
                <a:lnTo>
                  <a:pt x="225050" y="4420"/>
                </a:lnTo>
                <a:lnTo>
                  <a:pt x="274368" y="0"/>
                </a:lnTo>
                <a:lnTo>
                  <a:pt x="323686" y="4420"/>
                </a:lnTo>
                <a:lnTo>
                  <a:pt x="370104" y="17165"/>
                </a:lnTo>
                <a:lnTo>
                  <a:pt x="412847" y="37459"/>
                </a:lnTo>
                <a:lnTo>
                  <a:pt x="451140" y="64527"/>
                </a:lnTo>
                <a:lnTo>
                  <a:pt x="484209" y="97596"/>
                </a:lnTo>
                <a:lnTo>
                  <a:pt x="511277" y="135889"/>
                </a:lnTo>
                <a:lnTo>
                  <a:pt x="531571" y="178632"/>
                </a:lnTo>
                <a:lnTo>
                  <a:pt x="544316" y="225050"/>
                </a:lnTo>
                <a:lnTo>
                  <a:pt x="548736" y="274368"/>
                </a:lnTo>
                <a:lnTo>
                  <a:pt x="544316" y="323686"/>
                </a:lnTo>
                <a:lnTo>
                  <a:pt x="531571" y="370104"/>
                </a:lnTo>
                <a:lnTo>
                  <a:pt x="511277" y="412847"/>
                </a:lnTo>
                <a:lnTo>
                  <a:pt x="484209" y="451140"/>
                </a:lnTo>
                <a:lnTo>
                  <a:pt x="451140" y="484209"/>
                </a:lnTo>
                <a:lnTo>
                  <a:pt x="438717" y="492990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6991968" y="4338618"/>
            <a:ext cx="549275" cy="549275"/>
          </a:xfrm>
          <a:custGeom>
            <a:avLst/>
            <a:gdLst/>
            <a:ahLst/>
            <a:cxnLst/>
            <a:rect l="l" t="t" r="r" b="b"/>
            <a:pathLst>
              <a:path w="549275" h="549275">
                <a:moveTo>
                  <a:pt x="0" y="274368"/>
                </a:moveTo>
                <a:lnTo>
                  <a:pt x="4420" y="225051"/>
                </a:lnTo>
                <a:lnTo>
                  <a:pt x="17165" y="178633"/>
                </a:lnTo>
                <a:lnTo>
                  <a:pt x="37459" y="135890"/>
                </a:lnTo>
                <a:lnTo>
                  <a:pt x="64527" y="97597"/>
                </a:lnTo>
                <a:lnTo>
                  <a:pt x="97596" y="64528"/>
                </a:lnTo>
                <a:lnTo>
                  <a:pt x="135889" y="37459"/>
                </a:lnTo>
                <a:lnTo>
                  <a:pt x="178632" y="17165"/>
                </a:lnTo>
                <a:lnTo>
                  <a:pt x="225050" y="4420"/>
                </a:lnTo>
                <a:lnTo>
                  <a:pt x="274368" y="0"/>
                </a:lnTo>
                <a:lnTo>
                  <a:pt x="323686" y="4420"/>
                </a:lnTo>
                <a:lnTo>
                  <a:pt x="370104" y="17165"/>
                </a:lnTo>
                <a:lnTo>
                  <a:pt x="412847" y="37459"/>
                </a:lnTo>
                <a:lnTo>
                  <a:pt x="451140" y="64528"/>
                </a:lnTo>
                <a:lnTo>
                  <a:pt x="484209" y="97597"/>
                </a:lnTo>
                <a:lnTo>
                  <a:pt x="511277" y="135890"/>
                </a:lnTo>
                <a:lnTo>
                  <a:pt x="531571" y="178633"/>
                </a:lnTo>
                <a:lnTo>
                  <a:pt x="544316" y="225051"/>
                </a:lnTo>
                <a:lnTo>
                  <a:pt x="548736" y="274368"/>
                </a:lnTo>
                <a:lnTo>
                  <a:pt x="544316" y="323686"/>
                </a:lnTo>
                <a:lnTo>
                  <a:pt x="531571" y="370104"/>
                </a:lnTo>
                <a:lnTo>
                  <a:pt x="511277" y="412847"/>
                </a:lnTo>
                <a:lnTo>
                  <a:pt x="484209" y="451140"/>
                </a:lnTo>
                <a:lnTo>
                  <a:pt x="451140" y="484209"/>
                </a:lnTo>
                <a:lnTo>
                  <a:pt x="412847" y="511277"/>
                </a:lnTo>
                <a:lnTo>
                  <a:pt x="370104" y="531571"/>
                </a:lnTo>
                <a:lnTo>
                  <a:pt x="323686" y="544316"/>
                </a:lnTo>
                <a:lnTo>
                  <a:pt x="274368" y="548736"/>
                </a:lnTo>
                <a:lnTo>
                  <a:pt x="225050" y="544316"/>
                </a:lnTo>
                <a:lnTo>
                  <a:pt x="178632" y="531571"/>
                </a:lnTo>
                <a:lnTo>
                  <a:pt x="135889" y="511277"/>
                </a:lnTo>
                <a:lnTo>
                  <a:pt x="97596" y="484209"/>
                </a:lnTo>
                <a:lnTo>
                  <a:pt x="64527" y="451140"/>
                </a:lnTo>
                <a:lnTo>
                  <a:pt x="37459" y="412847"/>
                </a:lnTo>
                <a:lnTo>
                  <a:pt x="17165" y="370104"/>
                </a:lnTo>
                <a:lnTo>
                  <a:pt x="4420" y="323686"/>
                </a:lnTo>
                <a:lnTo>
                  <a:pt x="0" y="274368"/>
                </a:lnTo>
                <a:close/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6991968" y="3725520"/>
            <a:ext cx="549275" cy="549275"/>
          </a:xfrm>
          <a:custGeom>
            <a:avLst/>
            <a:gdLst/>
            <a:ahLst/>
            <a:cxnLst/>
            <a:rect l="l" t="t" r="r" b="b"/>
            <a:pathLst>
              <a:path w="549275" h="549275">
                <a:moveTo>
                  <a:pt x="0" y="274368"/>
                </a:moveTo>
                <a:lnTo>
                  <a:pt x="4420" y="225050"/>
                </a:lnTo>
                <a:lnTo>
                  <a:pt x="17165" y="178632"/>
                </a:lnTo>
                <a:lnTo>
                  <a:pt x="37459" y="135889"/>
                </a:lnTo>
                <a:lnTo>
                  <a:pt x="64527" y="97596"/>
                </a:lnTo>
                <a:lnTo>
                  <a:pt x="97596" y="64527"/>
                </a:lnTo>
                <a:lnTo>
                  <a:pt x="135889" y="37459"/>
                </a:lnTo>
                <a:lnTo>
                  <a:pt x="178632" y="17165"/>
                </a:lnTo>
                <a:lnTo>
                  <a:pt x="225050" y="4420"/>
                </a:lnTo>
                <a:lnTo>
                  <a:pt x="274368" y="0"/>
                </a:lnTo>
                <a:lnTo>
                  <a:pt x="323686" y="4420"/>
                </a:lnTo>
                <a:lnTo>
                  <a:pt x="370104" y="17165"/>
                </a:lnTo>
                <a:lnTo>
                  <a:pt x="412847" y="37459"/>
                </a:lnTo>
                <a:lnTo>
                  <a:pt x="451140" y="64527"/>
                </a:lnTo>
                <a:lnTo>
                  <a:pt x="484209" y="97596"/>
                </a:lnTo>
                <a:lnTo>
                  <a:pt x="511277" y="135889"/>
                </a:lnTo>
                <a:lnTo>
                  <a:pt x="531571" y="178632"/>
                </a:lnTo>
                <a:lnTo>
                  <a:pt x="544316" y="225050"/>
                </a:lnTo>
                <a:lnTo>
                  <a:pt x="548736" y="274368"/>
                </a:lnTo>
                <a:lnTo>
                  <a:pt x="544316" y="323686"/>
                </a:lnTo>
                <a:lnTo>
                  <a:pt x="531571" y="370104"/>
                </a:lnTo>
                <a:lnTo>
                  <a:pt x="511277" y="412847"/>
                </a:lnTo>
                <a:lnTo>
                  <a:pt x="484209" y="451140"/>
                </a:lnTo>
                <a:lnTo>
                  <a:pt x="451140" y="484209"/>
                </a:lnTo>
                <a:lnTo>
                  <a:pt x="412847" y="511277"/>
                </a:lnTo>
                <a:lnTo>
                  <a:pt x="370104" y="531571"/>
                </a:lnTo>
                <a:lnTo>
                  <a:pt x="323686" y="544316"/>
                </a:lnTo>
                <a:lnTo>
                  <a:pt x="274368" y="548736"/>
                </a:lnTo>
                <a:lnTo>
                  <a:pt x="225050" y="544316"/>
                </a:lnTo>
                <a:lnTo>
                  <a:pt x="178632" y="531571"/>
                </a:lnTo>
                <a:lnTo>
                  <a:pt x="135889" y="511277"/>
                </a:lnTo>
                <a:lnTo>
                  <a:pt x="97596" y="484209"/>
                </a:lnTo>
                <a:lnTo>
                  <a:pt x="64527" y="451140"/>
                </a:lnTo>
                <a:lnTo>
                  <a:pt x="37459" y="412847"/>
                </a:lnTo>
                <a:lnTo>
                  <a:pt x="17165" y="370104"/>
                </a:lnTo>
                <a:lnTo>
                  <a:pt x="4420" y="323686"/>
                </a:lnTo>
                <a:lnTo>
                  <a:pt x="0" y="274368"/>
                </a:lnTo>
                <a:close/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7587136" y="4951717"/>
            <a:ext cx="454659" cy="493395"/>
          </a:xfrm>
          <a:custGeom>
            <a:avLst/>
            <a:gdLst/>
            <a:ahLst/>
            <a:cxnLst/>
            <a:rect l="l" t="t" r="r" b="b"/>
            <a:pathLst>
              <a:path w="454659" h="493395">
                <a:moveTo>
                  <a:pt x="454503" y="480846"/>
                </a:moveTo>
                <a:lnTo>
                  <a:pt x="451140" y="484209"/>
                </a:lnTo>
                <a:lnTo>
                  <a:pt x="438717" y="492990"/>
                </a:lnTo>
              </a:path>
              <a:path w="454659" h="493395">
                <a:moveTo>
                  <a:pt x="110019" y="492990"/>
                </a:moveTo>
                <a:lnTo>
                  <a:pt x="64527" y="451140"/>
                </a:lnTo>
                <a:lnTo>
                  <a:pt x="37459" y="412847"/>
                </a:lnTo>
                <a:lnTo>
                  <a:pt x="17165" y="370104"/>
                </a:lnTo>
                <a:lnTo>
                  <a:pt x="4420" y="323686"/>
                </a:lnTo>
                <a:lnTo>
                  <a:pt x="0" y="274368"/>
                </a:lnTo>
                <a:lnTo>
                  <a:pt x="4420" y="225050"/>
                </a:lnTo>
                <a:lnTo>
                  <a:pt x="17165" y="178632"/>
                </a:lnTo>
                <a:lnTo>
                  <a:pt x="37459" y="135889"/>
                </a:lnTo>
                <a:lnTo>
                  <a:pt x="64527" y="97596"/>
                </a:lnTo>
                <a:lnTo>
                  <a:pt x="97596" y="64527"/>
                </a:lnTo>
                <a:lnTo>
                  <a:pt x="135889" y="37459"/>
                </a:lnTo>
                <a:lnTo>
                  <a:pt x="178632" y="17165"/>
                </a:lnTo>
                <a:lnTo>
                  <a:pt x="225050" y="4420"/>
                </a:lnTo>
                <a:lnTo>
                  <a:pt x="274368" y="0"/>
                </a:lnTo>
                <a:lnTo>
                  <a:pt x="323686" y="4420"/>
                </a:lnTo>
                <a:lnTo>
                  <a:pt x="370104" y="17165"/>
                </a:lnTo>
                <a:lnTo>
                  <a:pt x="412847" y="37459"/>
                </a:lnTo>
                <a:lnTo>
                  <a:pt x="451140" y="64527"/>
                </a:lnTo>
                <a:lnTo>
                  <a:pt x="454503" y="67890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450412" y="3765894"/>
            <a:ext cx="819150" cy="1678939"/>
          </a:xfrm>
          <a:custGeom>
            <a:avLst/>
            <a:gdLst/>
            <a:ahLst/>
            <a:cxnLst/>
            <a:rect l="l" t="t" r="r" b="b"/>
            <a:pathLst>
              <a:path w="819150" h="1678939">
                <a:moveTo>
                  <a:pt x="268486" y="1678815"/>
                </a:moveTo>
                <a:lnTo>
                  <a:pt x="308557" y="1662942"/>
                </a:lnTo>
                <a:lnTo>
                  <a:pt x="348811" y="1644316"/>
                </a:lnTo>
                <a:lnTo>
                  <a:pt x="387901" y="1623516"/>
                </a:lnTo>
                <a:lnTo>
                  <a:pt x="425758" y="1600615"/>
                </a:lnTo>
                <a:lnTo>
                  <a:pt x="462312" y="1575685"/>
                </a:lnTo>
                <a:lnTo>
                  <a:pt x="497496" y="1548800"/>
                </a:lnTo>
                <a:lnTo>
                  <a:pt x="531239" y="1520032"/>
                </a:lnTo>
                <a:lnTo>
                  <a:pt x="563472" y="1489455"/>
                </a:lnTo>
                <a:lnTo>
                  <a:pt x="594127" y="1457140"/>
                </a:lnTo>
                <a:lnTo>
                  <a:pt x="623134" y="1423162"/>
                </a:lnTo>
                <a:lnTo>
                  <a:pt x="650425" y="1387592"/>
                </a:lnTo>
                <a:lnTo>
                  <a:pt x="675929" y="1350504"/>
                </a:lnTo>
                <a:lnTo>
                  <a:pt x="699578" y="1311970"/>
                </a:lnTo>
                <a:lnTo>
                  <a:pt x="721303" y="1272064"/>
                </a:lnTo>
                <a:lnTo>
                  <a:pt x="741035" y="1230857"/>
                </a:lnTo>
                <a:lnTo>
                  <a:pt x="758704" y="1188425"/>
                </a:lnTo>
                <a:lnTo>
                  <a:pt x="774242" y="1144838"/>
                </a:lnTo>
                <a:lnTo>
                  <a:pt x="787578" y="1100169"/>
                </a:lnTo>
                <a:lnTo>
                  <a:pt x="798645" y="1054493"/>
                </a:lnTo>
                <a:lnTo>
                  <a:pt x="807373" y="1007881"/>
                </a:lnTo>
                <a:lnTo>
                  <a:pt x="813693" y="960407"/>
                </a:lnTo>
                <a:lnTo>
                  <a:pt x="817536" y="912143"/>
                </a:lnTo>
                <a:lnTo>
                  <a:pt x="818832" y="863162"/>
                </a:lnTo>
                <a:lnTo>
                  <a:pt x="817536" y="814181"/>
                </a:lnTo>
                <a:lnTo>
                  <a:pt x="813693" y="765917"/>
                </a:lnTo>
                <a:lnTo>
                  <a:pt x="807373" y="718443"/>
                </a:lnTo>
                <a:lnTo>
                  <a:pt x="798645" y="671831"/>
                </a:lnTo>
                <a:lnTo>
                  <a:pt x="787578" y="626155"/>
                </a:lnTo>
                <a:lnTo>
                  <a:pt x="774242" y="581487"/>
                </a:lnTo>
                <a:lnTo>
                  <a:pt x="758704" y="537900"/>
                </a:lnTo>
                <a:lnTo>
                  <a:pt x="741035" y="495467"/>
                </a:lnTo>
                <a:lnTo>
                  <a:pt x="721303" y="454261"/>
                </a:lnTo>
                <a:lnTo>
                  <a:pt x="699578" y="414354"/>
                </a:lnTo>
                <a:lnTo>
                  <a:pt x="675929" y="375821"/>
                </a:lnTo>
                <a:lnTo>
                  <a:pt x="650425" y="338732"/>
                </a:lnTo>
                <a:lnTo>
                  <a:pt x="623134" y="303163"/>
                </a:lnTo>
                <a:lnTo>
                  <a:pt x="594127" y="269184"/>
                </a:lnTo>
                <a:lnTo>
                  <a:pt x="563472" y="236869"/>
                </a:lnTo>
                <a:lnTo>
                  <a:pt x="531239" y="206292"/>
                </a:lnTo>
                <a:lnTo>
                  <a:pt x="497496" y="177524"/>
                </a:lnTo>
                <a:lnTo>
                  <a:pt x="462312" y="150639"/>
                </a:lnTo>
                <a:lnTo>
                  <a:pt x="425758" y="125709"/>
                </a:lnTo>
                <a:lnTo>
                  <a:pt x="387901" y="102808"/>
                </a:lnTo>
                <a:lnTo>
                  <a:pt x="348811" y="82008"/>
                </a:lnTo>
                <a:lnTo>
                  <a:pt x="308557" y="63383"/>
                </a:lnTo>
                <a:lnTo>
                  <a:pt x="267209" y="47004"/>
                </a:lnTo>
                <a:lnTo>
                  <a:pt x="224835" y="32945"/>
                </a:lnTo>
                <a:lnTo>
                  <a:pt x="181504" y="21279"/>
                </a:lnTo>
                <a:lnTo>
                  <a:pt x="137286" y="12078"/>
                </a:lnTo>
                <a:lnTo>
                  <a:pt x="92250" y="5417"/>
                </a:lnTo>
                <a:lnTo>
                  <a:pt x="46465" y="1366"/>
                </a:lnTo>
                <a:lnTo>
                  <a:pt x="0" y="0"/>
                </a:lnTo>
                <a:lnTo>
                  <a:pt x="0" y="1678815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0" y="1940919"/>
            <a:ext cx="1294130" cy="1750695"/>
          </a:xfrm>
          <a:custGeom>
            <a:avLst/>
            <a:gdLst/>
            <a:ahLst/>
            <a:cxnLst/>
            <a:rect l="l" t="t" r="r" b="b"/>
            <a:pathLst>
              <a:path w="1294130" h="1750695">
                <a:moveTo>
                  <a:pt x="0" y="106687"/>
                </a:moveTo>
                <a:lnTo>
                  <a:pt x="57068" y="77887"/>
                </a:lnTo>
                <a:lnTo>
                  <a:pt x="98943" y="60177"/>
                </a:lnTo>
                <a:lnTo>
                  <a:pt x="141895" y="44612"/>
                </a:lnTo>
                <a:lnTo>
                  <a:pt x="185857" y="31258"/>
                </a:lnTo>
                <a:lnTo>
                  <a:pt x="230763" y="20183"/>
                </a:lnTo>
                <a:lnTo>
                  <a:pt x="276546" y="11453"/>
                </a:lnTo>
                <a:lnTo>
                  <a:pt x="323139" y="5134"/>
                </a:lnTo>
                <a:lnTo>
                  <a:pt x="370476" y="1294"/>
                </a:lnTo>
                <a:lnTo>
                  <a:pt x="418489" y="0"/>
                </a:lnTo>
                <a:lnTo>
                  <a:pt x="466503" y="1294"/>
                </a:lnTo>
                <a:lnTo>
                  <a:pt x="513839" y="5134"/>
                </a:lnTo>
                <a:lnTo>
                  <a:pt x="560433" y="11453"/>
                </a:lnTo>
                <a:lnTo>
                  <a:pt x="606216" y="20183"/>
                </a:lnTo>
                <a:lnTo>
                  <a:pt x="651121" y="31258"/>
                </a:lnTo>
                <a:lnTo>
                  <a:pt x="695084" y="44612"/>
                </a:lnTo>
                <a:lnTo>
                  <a:pt x="738036" y="60177"/>
                </a:lnTo>
                <a:lnTo>
                  <a:pt x="779910" y="77887"/>
                </a:lnTo>
                <a:lnTo>
                  <a:pt x="820641" y="97675"/>
                </a:lnTo>
                <a:lnTo>
                  <a:pt x="860161" y="119474"/>
                </a:lnTo>
                <a:lnTo>
                  <a:pt x="898404" y="143218"/>
                </a:lnTo>
                <a:lnTo>
                  <a:pt x="935303" y="168840"/>
                </a:lnTo>
                <a:lnTo>
                  <a:pt x="970791" y="196273"/>
                </a:lnTo>
                <a:lnTo>
                  <a:pt x="1004801" y="225450"/>
                </a:lnTo>
                <a:lnTo>
                  <a:pt x="1037268" y="256306"/>
                </a:lnTo>
                <a:lnTo>
                  <a:pt x="1068123" y="288772"/>
                </a:lnTo>
                <a:lnTo>
                  <a:pt x="1097300" y="322782"/>
                </a:lnTo>
                <a:lnTo>
                  <a:pt x="1124733" y="358270"/>
                </a:lnTo>
                <a:lnTo>
                  <a:pt x="1150355" y="395169"/>
                </a:lnTo>
                <a:lnTo>
                  <a:pt x="1174099" y="433412"/>
                </a:lnTo>
                <a:lnTo>
                  <a:pt x="1195899" y="472932"/>
                </a:lnTo>
                <a:lnTo>
                  <a:pt x="1215687" y="513663"/>
                </a:lnTo>
                <a:lnTo>
                  <a:pt x="1233396" y="555538"/>
                </a:lnTo>
                <a:lnTo>
                  <a:pt x="1248962" y="598490"/>
                </a:lnTo>
                <a:lnTo>
                  <a:pt x="1262315" y="642452"/>
                </a:lnTo>
                <a:lnTo>
                  <a:pt x="1273390" y="687358"/>
                </a:lnTo>
                <a:lnTo>
                  <a:pt x="1282120" y="733141"/>
                </a:lnTo>
                <a:lnTo>
                  <a:pt x="1288439" y="779734"/>
                </a:lnTo>
                <a:lnTo>
                  <a:pt x="1292279" y="827071"/>
                </a:lnTo>
                <a:lnTo>
                  <a:pt x="1293574" y="875084"/>
                </a:lnTo>
                <a:lnTo>
                  <a:pt x="1292279" y="923098"/>
                </a:lnTo>
                <a:lnTo>
                  <a:pt x="1288439" y="970434"/>
                </a:lnTo>
                <a:lnTo>
                  <a:pt x="1282120" y="1017028"/>
                </a:lnTo>
                <a:lnTo>
                  <a:pt x="1273390" y="1062811"/>
                </a:lnTo>
                <a:lnTo>
                  <a:pt x="1262315" y="1107717"/>
                </a:lnTo>
                <a:lnTo>
                  <a:pt x="1248962" y="1151679"/>
                </a:lnTo>
                <a:lnTo>
                  <a:pt x="1233396" y="1194631"/>
                </a:lnTo>
                <a:lnTo>
                  <a:pt x="1215687" y="1236505"/>
                </a:lnTo>
                <a:lnTo>
                  <a:pt x="1195899" y="1277236"/>
                </a:lnTo>
                <a:lnTo>
                  <a:pt x="1174099" y="1316756"/>
                </a:lnTo>
                <a:lnTo>
                  <a:pt x="1150355" y="1354999"/>
                </a:lnTo>
                <a:lnTo>
                  <a:pt x="1124733" y="1391898"/>
                </a:lnTo>
                <a:lnTo>
                  <a:pt x="1097300" y="1427386"/>
                </a:lnTo>
                <a:lnTo>
                  <a:pt x="1068123" y="1461397"/>
                </a:lnTo>
                <a:lnTo>
                  <a:pt x="1037268" y="1493863"/>
                </a:lnTo>
                <a:lnTo>
                  <a:pt x="1004801" y="1524718"/>
                </a:lnTo>
                <a:lnTo>
                  <a:pt x="970791" y="1553895"/>
                </a:lnTo>
                <a:lnTo>
                  <a:pt x="935303" y="1581328"/>
                </a:lnTo>
                <a:lnTo>
                  <a:pt x="898404" y="1606950"/>
                </a:lnTo>
                <a:lnTo>
                  <a:pt x="860161" y="1630694"/>
                </a:lnTo>
                <a:lnTo>
                  <a:pt x="820641" y="1652494"/>
                </a:lnTo>
                <a:lnTo>
                  <a:pt x="779910" y="1672282"/>
                </a:lnTo>
                <a:lnTo>
                  <a:pt x="738036" y="1689992"/>
                </a:lnTo>
                <a:lnTo>
                  <a:pt x="695084" y="1705557"/>
                </a:lnTo>
                <a:lnTo>
                  <a:pt x="651121" y="1718910"/>
                </a:lnTo>
                <a:lnTo>
                  <a:pt x="606216" y="1729985"/>
                </a:lnTo>
                <a:lnTo>
                  <a:pt x="560433" y="1738716"/>
                </a:lnTo>
                <a:lnTo>
                  <a:pt x="513839" y="1745034"/>
                </a:lnTo>
                <a:lnTo>
                  <a:pt x="466503" y="1748874"/>
                </a:lnTo>
                <a:lnTo>
                  <a:pt x="418489" y="1750169"/>
                </a:lnTo>
                <a:lnTo>
                  <a:pt x="370476" y="1748874"/>
                </a:lnTo>
                <a:lnTo>
                  <a:pt x="323139" y="1745034"/>
                </a:lnTo>
                <a:lnTo>
                  <a:pt x="276546" y="1738716"/>
                </a:lnTo>
                <a:lnTo>
                  <a:pt x="230763" y="1729985"/>
                </a:lnTo>
                <a:lnTo>
                  <a:pt x="185857" y="1718910"/>
                </a:lnTo>
                <a:lnTo>
                  <a:pt x="141895" y="1705557"/>
                </a:lnTo>
                <a:lnTo>
                  <a:pt x="98943" y="1689992"/>
                </a:lnTo>
                <a:lnTo>
                  <a:pt x="57068" y="1672282"/>
                </a:lnTo>
                <a:lnTo>
                  <a:pt x="16337" y="1652494"/>
                </a:lnTo>
                <a:lnTo>
                  <a:pt x="0" y="1643482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0" y="4921217"/>
            <a:ext cx="391795" cy="523875"/>
          </a:xfrm>
          <a:custGeom>
            <a:avLst/>
            <a:gdLst/>
            <a:ahLst/>
            <a:cxnLst/>
            <a:rect l="l" t="t" r="r" b="b"/>
            <a:pathLst>
              <a:path w="391795" h="523875">
                <a:moveTo>
                  <a:pt x="0" y="27429"/>
                </a:moveTo>
                <a:lnTo>
                  <a:pt x="21618" y="17165"/>
                </a:lnTo>
                <a:lnTo>
                  <a:pt x="68037" y="4420"/>
                </a:lnTo>
                <a:lnTo>
                  <a:pt x="117355" y="0"/>
                </a:lnTo>
                <a:lnTo>
                  <a:pt x="166673" y="4420"/>
                </a:lnTo>
                <a:lnTo>
                  <a:pt x="213091" y="17165"/>
                </a:lnTo>
                <a:lnTo>
                  <a:pt x="255834" y="37459"/>
                </a:lnTo>
                <a:lnTo>
                  <a:pt x="294127" y="64527"/>
                </a:lnTo>
                <a:lnTo>
                  <a:pt x="327195" y="97596"/>
                </a:lnTo>
                <a:lnTo>
                  <a:pt x="354264" y="135889"/>
                </a:lnTo>
                <a:lnTo>
                  <a:pt x="374558" y="178632"/>
                </a:lnTo>
                <a:lnTo>
                  <a:pt x="387303" y="225050"/>
                </a:lnTo>
                <a:lnTo>
                  <a:pt x="391723" y="274368"/>
                </a:lnTo>
                <a:lnTo>
                  <a:pt x="387303" y="323686"/>
                </a:lnTo>
                <a:lnTo>
                  <a:pt x="374558" y="370104"/>
                </a:lnTo>
                <a:lnTo>
                  <a:pt x="354264" y="412847"/>
                </a:lnTo>
                <a:lnTo>
                  <a:pt x="327195" y="451140"/>
                </a:lnTo>
                <a:lnTo>
                  <a:pt x="294127" y="484209"/>
                </a:lnTo>
                <a:lnTo>
                  <a:pt x="255834" y="511277"/>
                </a:lnTo>
                <a:lnTo>
                  <a:pt x="230110" y="523491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6" name="bg object 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64972" y="115227"/>
            <a:ext cx="5565657" cy="7702987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0" y="5442524"/>
            <a:ext cx="5080" cy="2540"/>
          </a:xfrm>
          <a:custGeom>
            <a:avLst/>
            <a:gdLst/>
            <a:ahLst/>
            <a:cxnLst/>
            <a:rect l="l" t="t" r="r" b="b"/>
            <a:pathLst>
              <a:path w="5080" h="2539">
                <a:moveTo>
                  <a:pt x="4599" y="2184"/>
                </a:moveTo>
                <a:lnTo>
                  <a:pt x="0" y="0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g object 38"/>
          <p:cNvSpPr/>
          <p:nvPr/>
        </p:nvSpPr>
        <p:spPr>
          <a:xfrm>
            <a:off x="0" y="4335958"/>
            <a:ext cx="400050" cy="549275"/>
          </a:xfrm>
          <a:custGeom>
            <a:avLst/>
            <a:gdLst/>
            <a:ahLst/>
            <a:cxnLst/>
            <a:rect l="l" t="t" r="r" b="b"/>
            <a:pathLst>
              <a:path w="400050" h="549275">
                <a:moveTo>
                  <a:pt x="0" y="31216"/>
                </a:moveTo>
                <a:lnTo>
                  <a:pt x="29592" y="17165"/>
                </a:lnTo>
                <a:lnTo>
                  <a:pt x="76010" y="4420"/>
                </a:lnTo>
                <a:lnTo>
                  <a:pt x="125328" y="0"/>
                </a:lnTo>
                <a:lnTo>
                  <a:pt x="174647" y="4420"/>
                </a:lnTo>
                <a:lnTo>
                  <a:pt x="221065" y="17165"/>
                </a:lnTo>
                <a:lnTo>
                  <a:pt x="263808" y="37459"/>
                </a:lnTo>
                <a:lnTo>
                  <a:pt x="302101" y="64528"/>
                </a:lnTo>
                <a:lnTo>
                  <a:pt x="335169" y="97597"/>
                </a:lnTo>
                <a:lnTo>
                  <a:pt x="362238" y="135890"/>
                </a:lnTo>
                <a:lnTo>
                  <a:pt x="382532" y="178633"/>
                </a:lnTo>
                <a:lnTo>
                  <a:pt x="395276" y="225051"/>
                </a:lnTo>
                <a:lnTo>
                  <a:pt x="399697" y="274368"/>
                </a:lnTo>
                <a:lnTo>
                  <a:pt x="395276" y="323686"/>
                </a:lnTo>
                <a:lnTo>
                  <a:pt x="382532" y="370104"/>
                </a:lnTo>
                <a:lnTo>
                  <a:pt x="362238" y="412847"/>
                </a:lnTo>
                <a:lnTo>
                  <a:pt x="335169" y="451140"/>
                </a:lnTo>
                <a:lnTo>
                  <a:pt x="302101" y="484209"/>
                </a:lnTo>
                <a:lnTo>
                  <a:pt x="263808" y="511277"/>
                </a:lnTo>
                <a:lnTo>
                  <a:pt x="221065" y="531571"/>
                </a:lnTo>
                <a:lnTo>
                  <a:pt x="174647" y="544316"/>
                </a:lnTo>
                <a:lnTo>
                  <a:pt x="125328" y="548736"/>
                </a:lnTo>
                <a:lnTo>
                  <a:pt x="76010" y="544316"/>
                </a:lnTo>
                <a:lnTo>
                  <a:pt x="29592" y="531571"/>
                </a:lnTo>
                <a:lnTo>
                  <a:pt x="0" y="517521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g object 39"/>
          <p:cNvSpPr/>
          <p:nvPr/>
        </p:nvSpPr>
        <p:spPr>
          <a:xfrm>
            <a:off x="0" y="3750701"/>
            <a:ext cx="391795" cy="549275"/>
          </a:xfrm>
          <a:custGeom>
            <a:avLst/>
            <a:gdLst/>
            <a:ahLst/>
            <a:cxnLst/>
            <a:rect l="l" t="t" r="r" b="b"/>
            <a:pathLst>
              <a:path w="391795" h="549275">
                <a:moveTo>
                  <a:pt x="0" y="27429"/>
                </a:moveTo>
                <a:lnTo>
                  <a:pt x="21618" y="17165"/>
                </a:lnTo>
                <a:lnTo>
                  <a:pt x="68037" y="4420"/>
                </a:lnTo>
                <a:lnTo>
                  <a:pt x="117355" y="0"/>
                </a:lnTo>
                <a:lnTo>
                  <a:pt x="166673" y="4420"/>
                </a:lnTo>
                <a:lnTo>
                  <a:pt x="213091" y="17165"/>
                </a:lnTo>
                <a:lnTo>
                  <a:pt x="255834" y="37459"/>
                </a:lnTo>
                <a:lnTo>
                  <a:pt x="294127" y="64527"/>
                </a:lnTo>
                <a:lnTo>
                  <a:pt x="327195" y="97596"/>
                </a:lnTo>
                <a:lnTo>
                  <a:pt x="354264" y="135889"/>
                </a:lnTo>
                <a:lnTo>
                  <a:pt x="374558" y="178632"/>
                </a:lnTo>
                <a:lnTo>
                  <a:pt x="387303" y="225050"/>
                </a:lnTo>
                <a:lnTo>
                  <a:pt x="391723" y="274368"/>
                </a:lnTo>
                <a:lnTo>
                  <a:pt x="387303" y="323685"/>
                </a:lnTo>
                <a:lnTo>
                  <a:pt x="374558" y="370103"/>
                </a:lnTo>
                <a:lnTo>
                  <a:pt x="354264" y="412846"/>
                </a:lnTo>
                <a:lnTo>
                  <a:pt x="327195" y="451139"/>
                </a:lnTo>
                <a:lnTo>
                  <a:pt x="294127" y="484207"/>
                </a:lnTo>
                <a:lnTo>
                  <a:pt x="255834" y="511276"/>
                </a:lnTo>
                <a:lnTo>
                  <a:pt x="213091" y="531571"/>
                </a:lnTo>
                <a:lnTo>
                  <a:pt x="166673" y="544316"/>
                </a:lnTo>
                <a:lnTo>
                  <a:pt x="117355" y="548736"/>
                </a:lnTo>
                <a:lnTo>
                  <a:pt x="68037" y="544316"/>
                </a:lnTo>
                <a:lnTo>
                  <a:pt x="21618" y="531571"/>
                </a:lnTo>
                <a:lnTo>
                  <a:pt x="0" y="521306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g object 40"/>
          <p:cNvSpPr/>
          <p:nvPr/>
        </p:nvSpPr>
        <p:spPr>
          <a:xfrm>
            <a:off x="0" y="113369"/>
            <a:ext cx="1272540" cy="1806575"/>
          </a:xfrm>
          <a:custGeom>
            <a:avLst/>
            <a:gdLst/>
            <a:ahLst/>
            <a:cxnLst/>
            <a:rect l="l" t="t" r="r" b="b"/>
            <a:pathLst>
              <a:path w="1272540" h="1806575">
                <a:moveTo>
                  <a:pt x="0" y="0"/>
                </a:moveTo>
                <a:lnTo>
                  <a:pt x="1271961" y="0"/>
                </a:lnTo>
                <a:lnTo>
                  <a:pt x="1271961" y="1806393"/>
                </a:lnTo>
                <a:lnTo>
                  <a:pt x="1223273" y="1805764"/>
                </a:lnTo>
                <a:lnTo>
                  <a:pt x="1174898" y="1803889"/>
                </a:lnTo>
                <a:lnTo>
                  <a:pt x="1126854" y="1800783"/>
                </a:lnTo>
                <a:lnTo>
                  <a:pt x="1079155" y="1796461"/>
                </a:lnTo>
                <a:lnTo>
                  <a:pt x="1031817" y="1790939"/>
                </a:lnTo>
                <a:lnTo>
                  <a:pt x="984857" y="1784232"/>
                </a:lnTo>
                <a:lnTo>
                  <a:pt x="938290" y="1776357"/>
                </a:lnTo>
                <a:lnTo>
                  <a:pt x="892132" y="1767329"/>
                </a:lnTo>
                <a:lnTo>
                  <a:pt x="846398" y="1757164"/>
                </a:lnTo>
                <a:lnTo>
                  <a:pt x="801105" y="1745876"/>
                </a:lnTo>
                <a:lnTo>
                  <a:pt x="756268" y="1733482"/>
                </a:lnTo>
                <a:lnTo>
                  <a:pt x="711903" y="1719998"/>
                </a:lnTo>
                <a:lnTo>
                  <a:pt x="668025" y="1705438"/>
                </a:lnTo>
                <a:lnTo>
                  <a:pt x="624652" y="1689819"/>
                </a:lnTo>
                <a:lnTo>
                  <a:pt x="581797" y="1673156"/>
                </a:lnTo>
                <a:lnTo>
                  <a:pt x="539478" y="1655464"/>
                </a:lnTo>
                <a:lnTo>
                  <a:pt x="497709" y="1636760"/>
                </a:lnTo>
                <a:lnTo>
                  <a:pt x="456508" y="1617059"/>
                </a:lnTo>
                <a:lnTo>
                  <a:pt x="415889" y="1596377"/>
                </a:lnTo>
                <a:lnTo>
                  <a:pt x="375868" y="1574728"/>
                </a:lnTo>
                <a:lnTo>
                  <a:pt x="336461" y="1552130"/>
                </a:lnTo>
                <a:lnTo>
                  <a:pt x="297684" y="1528596"/>
                </a:lnTo>
                <a:lnTo>
                  <a:pt x="259553" y="1504144"/>
                </a:lnTo>
                <a:lnTo>
                  <a:pt x="222083" y="1478788"/>
                </a:lnTo>
                <a:lnTo>
                  <a:pt x="185290" y="1452545"/>
                </a:lnTo>
                <a:lnTo>
                  <a:pt x="149190" y="1425429"/>
                </a:lnTo>
                <a:lnTo>
                  <a:pt x="113800" y="1397456"/>
                </a:lnTo>
                <a:lnTo>
                  <a:pt x="79133" y="1368643"/>
                </a:lnTo>
                <a:lnTo>
                  <a:pt x="45208" y="1339004"/>
                </a:lnTo>
                <a:lnTo>
                  <a:pt x="12038" y="1308555"/>
                </a:lnTo>
                <a:lnTo>
                  <a:pt x="0" y="1296946"/>
                </a:lnTo>
              </a:path>
            </a:pathLst>
          </a:custGeom>
          <a:ln w="14184">
            <a:solidFill>
              <a:srgbClr val="FBB6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6799" y="7633610"/>
            <a:ext cx="4911851" cy="3086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350" b="1" i="0">
                <a:solidFill>
                  <a:srgbClr val="262625"/>
                </a:solidFill>
                <a:latin typeface="Montserrat ExtraBold"/>
                <a:cs typeface="Montserrat ExtraBo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2272" y="4623943"/>
            <a:ext cx="7240905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735453" y="18696814"/>
            <a:ext cx="2574544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02272" y="18696814"/>
            <a:ext cx="1850453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792724" y="18696814"/>
            <a:ext cx="1850453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://www.cheese2.eu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jpg"/><Relationship Id="rId32" Type="http://schemas.openxmlformats.org/officeDocument/2006/relationships/image" Target="../media/image3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022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4"/>
              </a:spcBef>
            </a:pPr>
            <a:r>
              <a:rPr dirty="0" spc="-10"/>
              <a:t>ChEESE</a:t>
            </a:r>
          </a:p>
          <a:p>
            <a:pPr marL="43815" marR="6985">
              <a:lnSpc>
                <a:spcPct val="100299"/>
              </a:lnSpc>
              <a:spcBef>
                <a:spcPts val="1320"/>
              </a:spcBef>
            </a:pPr>
            <a:r>
              <a:rPr dirty="0" sz="3200" b="0">
                <a:solidFill>
                  <a:srgbClr val="231F20"/>
                </a:solidFill>
                <a:latin typeface="Montserrat"/>
                <a:cs typeface="Montserrat"/>
              </a:rPr>
              <a:t>Center</a:t>
            </a:r>
            <a:r>
              <a:rPr dirty="0" sz="3200" spc="-50" b="0">
                <a:solidFill>
                  <a:srgbClr val="231F20"/>
                </a:solidFill>
                <a:latin typeface="Montserrat"/>
                <a:cs typeface="Montserrat"/>
              </a:rPr>
              <a:t> </a:t>
            </a:r>
            <a:r>
              <a:rPr dirty="0" sz="3200" b="0">
                <a:solidFill>
                  <a:srgbClr val="231F20"/>
                </a:solidFill>
                <a:latin typeface="Montserrat"/>
                <a:cs typeface="Montserrat"/>
              </a:rPr>
              <a:t>of</a:t>
            </a:r>
            <a:r>
              <a:rPr dirty="0" sz="3200" spc="-50" b="0">
                <a:solidFill>
                  <a:srgbClr val="231F20"/>
                </a:solidFill>
                <a:latin typeface="Montserrat"/>
                <a:cs typeface="Montserrat"/>
              </a:rPr>
              <a:t> </a:t>
            </a:r>
            <a:r>
              <a:rPr dirty="0" sz="3200" b="0">
                <a:solidFill>
                  <a:srgbClr val="231F20"/>
                </a:solidFill>
                <a:latin typeface="Montserrat"/>
                <a:cs typeface="Montserrat"/>
              </a:rPr>
              <a:t>Excellence</a:t>
            </a:r>
            <a:r>
              <a:rPr dirty="0" sz="3200" spc="-50" b="0">
                <a:solidFill>
                  <a:srgbClr val="231F20"/>
                </a:solidFill>
                <a:latin typeface="Montserrat"/>
                <a:cs typeface="Montserrat"/>
              </a:rPr>
              <a:t> </a:t>
            </a:r>
            <a:r>
              <a:rPr dirty="0" sz="3200" spc="-25" b="0">
                <a:solidFill>
                  <a:srgbClr val="231F20"/>
                </a:solidFill>
                <a:latin typeface="Montserrat"/>
                <a:cs typeface="Montserrat"/>
              </a:rPr>
              <a:t>for </a:t>
            </a:r>
            <a:r>
              <a:rPr dirty="0" sz="3200" spc="50" b="0">
                <a:solidFill>
                  <a:srgbClr val="231F20"/>
                </a:solidFill>
                <a:latin typeface="Montserrat"/>
                <a:cs typeface="Montserrat"/>
              </a:rPr>
              <a:t>Exascale</a:t>
            </a:r>
            <a:r>
              <a:rPr dirty="0" sz="3200" spc="165" b="0">
                <a:solidFill>
                  <a:srgbClr val="231F20"/>
                </a:solidFill>
                <a:latin typeface="Montserrat"/>
                <a:cs typeface="Montserrat"/>
              </a:rPr>
              <a:t> </a:t>
            </a:r>
            <a:r>
              <a:rPr dirty="0" sz="3200" b="0">
                <a:solidFill>
                  <a:srgbClr val="231F20"/>
                </a:solidFill>
                <a:latin typeface="Montserrat"/>
                <a:cs typeface="Montserrat"/>
              </a:rPr>
              <a:t>in</a:t>
            </a:r>
            <a:r>
              <a:rPr dirty="0" sz="3200" spc="165" b="0">
                <a:solidFill>
                  <a:srgbClr val="231F20"/>
                </a:solidFill>
                <a:latin typeface="Montserrat"/>
                <a:cs typeface="Montserrat"/>
              </a:rPr>
              <a:t> </a:t>
            </a:r>
            <a:r>
              <a:rPr dirty="0" sz="3200" spc="55" b="0">
                <a:solidFill>
                  <a:srgbClr val="231F20"/>
                </a:solidFill>
                <a:latin typeface="Montserrat"/>
                <a:cs typeface="Montserrat"/>
              </a:rPr>
              <a:t>Solid</a:t>
            </a:r>
            <a:r>
              <a:rPr dirty="0" sz="3200" spc="170" b="0">
                <a:solidFill>
                  <a:srgbClr val="231F20"/>
                </a:solidFill>
                <a:latin typeface="Montserrat"/>
                <a:cs typeface="Montserrat"/>
              </a:rPr>
              <a:t> </a:t>
            </a:r>
            <a:r>
              <a:rPr dirty="0" sz="3200" spc="50" b="0">
                <a:solidFill>
                  <a:srgbClr val="231F20"/>
                </a:solidFill>
                <a:latin typeface="Montserrat"/>
                <a:cs typeface="Montserrat"/>
              </a:rPr>
              <a:t>Earth</a:t>
            </a:r>
            <a:endParaRPr sz="3200">
              <a:latin typeface="Montserrat"/>
              <a:cs typeface="Montserra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182" y="16015006"/>
            <a:ext cx="2780617" cy="2780616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3978011" y="17151773"/>
            <a:ext cx="527050" cy="527050"/>
            <a:chOff x="3978011" y="17151773"/>
            <a:chExt cx="527050" cy="527050"/>
          </a:xfrm>
        </p:grpSpPr>
        <p:sp>
          <p:nvSpPr>
            <p:cNvPr id="5" name="object 5" descr=""/>
            <p:cNvSpPr/>
            <p:nvPr/>
          </p:nvSpPr>
          <p:spPr>
            <a:xfrm>
              <a:off x="3978011" y="17151773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263503" y="0"/>
                  </a:moveTo>
                  <a:lnTo>
                    <a:pt x="216138" y="4245"/>
                  </a:lnTo>
                  <a:lnTo>
                    <a:pt x="171559" y="16485"/>
                  </a:lnTo>
                  <a:lnTo>
                    <a:pt x="130509" y="35975"/>
                  </a:lnTo>
                  <a:lnTo>
                    <a:pt x="93732" y="61972"/>
                  </a:lnTo>
                  <a:lnTo>
                    <a:pt x="61973" y="93730"/>
                  </a:lnTo>
                  <a:lnTo>
                    <a:pt x="35976" y="130507"/>
                  </a:lnTo>
                  <a:lnTo>
                    <a:pt x="16485" y="171557"/>
                  </a:lnTo>
                  <a:lnTo>
                    <a:pt x="4245" y="216137"/>
                  </a:lnTo>
                  <a:lnTo>
                    <a:pt x="0" y="263503"/>
                  </a:lnTo>
                  <a:lnTo>
                    <a:pt x="4245" y="310867"/>
                  </a:lnTo>
                  <a:lnTo>
                    <a:pt x="16485" y="355446"/>
                  </a:lnTo>
                  <a:lnTo>
                    <a:pt x="35976" y="396497"/>
                  </a:lnTo>
                  <a:lnTo>
                    <a:pt x="61973" y="433273"/>
                  </a:lnTo>
                  <a:lnTo>
                    <a:pt x="93732" y="465032"/>
                  </a:lnTo>
                  <a:lnTo>
                    <a:pt x="130509" y="491029"/>
                  </a:lnTo>
                  <a:lnTo>
                    <a:pt x="171559" y="510520"/>
                  </a:lnTo>
                  <a:lnTo>
                    <a:pt x="216138" y="522760"/>
                  </a:lnTo>
                  <a:lnTo>
                    <a:pt x="263503" y="527006"/>
                  </a:lnTo>
                  <a:lnTo>
                    <a:pt x="310868" y="522760"/>
                  </a:lnTo>
                  <a:lnTo>
                    <a:pt x="355448" y="510520"/>
                  </a:lnTo>
                  <a:lnTo>
                    <a:pt x="396498" y="491029"/>
                  </a:lnTo>
                  <a:lnTo>
                    <a:pt x="433275" y="465032"/>
                  </a:lnTo>
                  <a:lnTo>
                    <a:pt x="465033" y="433273"/>
                  </a:lnTo>
                  <a:lnTo>
                    <a:pt x="491030" y="396497"/>
                  </a:lnTo>
                  <a:lnTo>
                    <a:pt x="510520" y="355446"/>
                  </a:lnTo>
                  <a:lnTo>
                    <a:pt x="522760" y="310867"/>
                  </a:lnTo>
                  <a:lnTo>
                    <a:pt x="527006" y="263503"/>
                  </a:lnTo>
                  <a:lnTo>
                    <a:pt x="522760" y="216137"/>
                  </a:lnTo>
                  <a:lnTo>
                    <a:pt x="510520" y="171557"/>
                  </a:lnTo>
                  <a:lnTo>
                    <a:pt x="491030" y="130507"/>
                  </a:lnTo>
                  <a:lnTo>
                    <a:pt x="465033" y="93730"/>
                  </a:lnTo>
                  <a:lnTo>
                    <a:pt x="433275" y="61972"/>
                  </a:lnTo>
                  <a:lnTo>
                    <a:pt x="396498" y="35975"/>
                  </a:lnTo>
                  <a:lnTo>
                    <a:pt x="355448" y="16485"/>
                  </a:lnTo>
                  <a:lnTo>
                    <a:pt x="310868" y="4245"/>
                  </a:lnTo>
                  <a:lnTo>
                    <a:pt x="263503" y="0"/>
                  </a:lnTo>
                  <a:close/>
                </a:path>
              </a:pathLst>
            </a:custGeom>
            <a:solidFill>
              <a:srgbClr val="AD43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096250" y="17266941"/>
              <a:ext cx="63500" cy="262255"/>
            </a:xfrm>
            <a:custGeom>
              <a:avLst/>
              <a:gdLst/>
              <a:ahLst/>
              <a:cxnLst/>
              <a:rect l="l" t="t" r="r" b="b"/>
              <a:pathLst>
                <a:path w="63500" h="262255">
                  <a:moveTo>
                    <a:pt x="31482" y="0"/>
                  </a:moveTo>
                  <a:lnTo>
                    <a:pt x="19217" y="2478"/>
                  </a:lnTo>
                  <a:lnTo>
                    <a:pt x="9211" y="9236"/>
                  </a:lnTo>
                  <a:lnTo>
                    <a:pt x="2470" y="19256"/>
                  </a:lnTo>
                  <a:lnTo>
                    <a:pt x="0" y="31521"/>
                  </a:lnTo>
                  <a:lnTo>
                    <a:pt x="2470" y="43772"/>
                  </a:lnTo>
                  <a:lnTo>
                    <a:pt x="9211" y="53776"/>
                  </a:lnTo>
                  <a:lnTo>
                    <a:pt x="19217" y="60520"/>
                  </a:lnTo>
                  <a:lnTo>
                    <a:pt x="31482" y="62993"/>
                  </a:lnTo>
                  <a:lnTo>
                    <a:pt x="43723" y="60520"/>
                  </a:lnTo>
                  <a:lnTo>
                    <a:pt x="53729" y="53776"/>
                  </a:lnTo>
                  <a:lnTo>
                    <a:pt x="60481" y="43772"/>
                  </a:lnTo>
                  <a:lnTo>
                    <a:pt x="62958" y="31521"/>
                  </a:lnTo>
                  <a:lnTo>
                    <a:pt x="60481" y="19256"/>
                  </a:lnTo>
                  <a:lnTo>
                    <a:pt x="53729" y="9236"/>
                  </a:lnTo>
                  <a:lnTo>
                    <a:pt x="43723" y="2478"/>
                  </a:lnTo>
                  <a:lnTo>
                    <a:pt x="31482" y="0"/>
                  </a:lnTo>
                  <a:close/>
                </a:path>
                <a:path w="63500" h="262255">
                  <a:moveTo>
                    <a:pt x="58638" y="86883"/>
                  </a:moveTo>
                  <a:lnTo>
                    <a:pt x="4308" y="86883"/>
                  </a:lnTo>
                  <a:lnTo>
                    <a:pt x="4308" y="261666"/>
                  </a:lnTo>
                  <a:lnTo>
                    <a:pt x="58638" y="261666"/>
                  </a:lnTo>
                  <a:lnTo>
                    <a:pt x="58638" y="868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88959" y="17349508"/>
              <a:ext cx="169423" cy="179097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978011" y="18088854"/>
            <a:ext cx="527050" cy="527050"/>
            <a:chOff x="3978011" y="18088854"/>
            <a:chExt cx="527050" cy="527050"/>
          </a:xfrm>
        </p:grpSpPr>
        <p:sp>
          <p:nvSpPr>
            <p:cNvPr id="9" name="object 9" descr=""/>
            <p:cNvSpPr/>
            <p:nvPr/>
          </p:nvSpPr>
          <p:spPr>
            <a:xfrm>
              <a:off x="3978011" y="18088854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263503" y="0"/>
                  </a:moveTo>
                  <a:lnTo>
                    <a:pt x="216138" y="4245"/>
                  </a:lnTo>
                  <a:lnTo>
                    <a:pt x="171559" y="16485"/>
                  </a:lnTo>
                  <a:lnTo>
                    <a:pt x="130509" y="35975"/>
                  </a:lnTo>
                  <a:lnTo>
                    <a:pt x="93732" y="61972"/>
                  </a:lnTo>
                  <a:lnTo>
                    <a:pt x="61973" y="93730"/>
                  </a:lnTo>
                  <a:lnTo>
                    <a:pt x="35976" y="130507"/>
                  </a:lnTo>
                  <a:lnTo>
                    <a:pt x="16485" y="171557"/>
                  </a:lnTo>
                  <a:lnTo>
                    <a:pt x="4245" y="216137"/>
                  </a:lnTo>
                  <a:lnTo>
                    <a:pt x="0" y="263503"/>
                  </a:lnTo>
                  <a:lnTo>
                    <a:pt x="4245" y="310867"/>
                  </a:lnTo>
                  <a:lnTo>
                    <a:pt x="16485" y="355446"/>
                  </a:lnTo>
                  <a:lnTo>
                    <a:pt x="35976" y="396496"/>
                  </a:lnTo>
                  <a:lnTo>
                    <a:pt x="61973" y="433272"/>
                  </a:lnTo>
                  <a:lnTo>
                    <a:pt x="93732" y="465030"/>
                  </a:lnTo>
                  <a:lnTo>
                    <a:pt x="130509" y="491027"/>
                  </a:lnTo>
                  <a:lnTo>
                    <a:pt x="171559" y="510517"/>
                  </a:lnTo>
                  <a:lnTo>
                    <a:pt x="216138" y="522757"/>
                  </a:lnTo>
                  <a:lnTo>
                    <a:pt x="263503" y="527002"/>
                  </a:lnTo>
                  <a:lnTo>
                    <a:pt x="310868" y="522757"/>
                  </a:lnTo>
                  <a:lnTo>
                    <a:pt x="355448" y="510517"/>
                  </a:lnTo>
                  <a:lnTo>
                    <a:pt x="396498" y="491027"/>
                  </a:lnTo>
                  <a:lnTo>
                    <a:pt x="433275" y="465030"/>
                  </a:lnTo>
                  <a:lnTo>
                    <a:pt x="465033" y="433272"/>
                  </a:lnTo>
                  <a:lnTo>
                    <a:pt x="491030" y="396496"/>
                  </a:lnTo>
                  <a:lnTo>
                    <a:pt x="510520" y="355446"/>
                  </a:lnTo>
                  <a:lnTo>
                    <a:pt x="522760" y="310867"/>
                  </a:lnTo>
                  <a:lnTo>
                    <a:pt x="527006" y="263503"/>
                  </a:lnTo>
                  <a:lnTo>
                    <a:pt x="522760" y="216137"/>
                  </a:lnTo>
                  <a:lnTo>
                    <a:pt x="510520" y="171557"/>
                  </a:lnTo>
                  <a:lnTo>
                    <a:pt x="491030" y="130507"/>
                  </a:lnTo>
                  <a:lnTo>
                    <a:pt x="465033" y="93730"/>
                  </a:lnTo>
                  <a:lnTo>
                    <a:pt x="433275" y="61972"/>
                  </a:lnTo>
                  <a:lnTo>
                    <a:pt x="396498" y="35975"/>
                  </a:lnTo>
                  <a:lnTo>
                    <a:pt x="355448" y="16485"/>
                  </a:lnTo>
                  <a:lnTo>
                    <a:pt x="310868" y="4245"/>
                  </a:lnTo>
                  <a:lnTo>
                    <a:pt x="263503" y="0"/>
                  </a:lnTo>
                  <a:close/>
                </a:path>
              </a:pathLst>
            </a:custGeom>
            <a:solidFill>
              <a:srgbClr val="A8C7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093767" y="18232477"/>
              <a:ext cx="295910" cy="240029"/>
            </a:xfrm>
            <a:custGeom>
              <a:avLst/>
              <a:gdLst/>
              <a:ahLst/>
              <a:cxnLst/>
              <a:rect l="l" t="t" r="r" b="b"/>
              <a:pathLst>
                <a:path w="295910" h="240030">
                  <a:moveTo>
                    <a:pt x="206424" y="0"/>
                  </a:moveTo>
                  <a:lnTo>
                    <a:pt x="163058" y="16401"/>
                  </a:lnTo>
                  <a:lnTo>
                    <a:pt x="143966" y="60483"/>
                  </a:lnTo>
                  <a:lnTo>
                    <a:pt x="143973" y="65132"/>
                  </a:lnTo>
                  <a:lnTo>
                    <a:pt x="144491" y="69770"/>
                  </a:lnTo>
                  <a:lnTo>
                    <a:pt x="145515" y="74309"/>
                  </a:lnTo>
                  <a:lnTo>
                    <a:pt x="109819" y="68773"/>
                  </a:lnTo>
                  <a:lnTo>
                    <a:pt x="76407" y="56085"/>
                  </a:lnTo>
                  <a:lnTo>
                    <a:pt x="46332" y="36777"/>
                  </a:lnTo>
                  <a:lnTo>
                    <a:pt x="20645" y="11380"/>
                  </a:lnTo>
                  <a:lnTo>
                    <a:pt x="13099" y="33104"/>
                  </a:lnTo>
                  <a:lnTo>
                    <a:pt x="14046" y="55347"/>
                  </a:lnTo>
                  <a:lnTo>
                    <a:pt x="22942" y="75757"/>
                  </a:lnTo>
                  <a:lnTo>
                    <a:pt x="39245" y="91980"/>
                  </a:lnTo>
                  <a:lnTo>
                    <a:pt x="32078" y="91325"/>
                  </a:lnTo>
                  <a:lnTo>
                    <a:pt x="25063" y="89833"/>
                  </a:lnTo>
                  <a:lnTo>
                    <a:pt x="18272" y="87524"/>
                  </a:lnTo>
                  <a:lnTo>
                    <a:pt x="11780" y="84416"/>
                  </a:lnTo>
                  <a:lnTo>
                    <a:pt x="11780" y="85221"/>
                  </a:lnTo>
                  <a:lnTo>
                    <a:pt x="15410" y="105851"/>
                  </a:lnTo>
                  <a:lnTo>
                    <a:pt x="25495" y="123561"/>
                  </a:lnTo>
                  <a:lnTo>
                    <a:pt x="40875" y="136935"/>
                  </a:lnTo>
                  <a:lnTo>
                    <a:pt x="60387" y="144555"/>
                  </a:lnTo>
                  <a:lnTo>
                    <a:pt x="53629" y="145969"/>
                  </a:lnTo>
                  <a:lnTo>
                    <a:pt x="46776" y="146617"/>
                  </a:lnTo>
                  <a:lnTo>
                    <a:pt x="39894" y="146498"/>
                  </a:lnTo>
                  <a:lnTo>
                    <a:pt x="33046" y="145608"/>
                  </a:lnTo>
                  <a:lnTo>
                    <a:pt x="41575" y="162521"/>
                  </a:lnTo>
                  <a:lnTo>
                    <a:pt x="54570" y="175706"/>
                  </a:lnTo>
                  <a:lnTo>
                    <a:pt x="70939" y="184351"/>
                  </a:lnTo>
                  <a:lnTo>
                    <a:pt x="89589" y="187644"/>
                  </a:lnTo>
                  <a:lnTo>
                    <a:pt x="72628" y="198760"/>
                  </a:lnTo>
                  <a:lnTo>
                    <a:pt x="54185" y="206855"/>
                  </a:lnTo>
                  <a:lnTo>
                    <a:pt x="34659" y="211794"/>
                  </a:lnTo>
                  <a:lnTo>
                    <a:pt x="14446" y="213439"/>
                  </a:lnTo>
                  <a:lnTo>
                    <a:pt x="9617" y="213432"/>
                  </a:lnTo>
                  <a:lnTo>
                    <a:pt x="4794" y="213141"/>
                  </a:lnTo>
                  <a:lnTo>
                    <a:pt x="0" y="212570"/>
                  </a:lnTo>
                  <a:lnTo>
                    <a:pt x="21589" y="224370"/>
                  </a:lnTo>
                  <a:lnTo>
                    <a:pt x="44529" y="232911"/>
                  </a:lnTo>
                  <a:lnTo>
                    <a:pt x="68455" y="238086"/>
                  </a:lnTo>
                  <a:lnTo>
                    <a:pt x="93001" y="239786"/>
                  </a:lnTo>
                  <a:lnTo>
                    <a:pt x="144514" y="232582"/>
                  </a:lnTo>
                  <a:lnTo>
                    <a:pt x="187271" y="212906"/>
                  </a:lnTo>
                  <a:lnTo>
                    <a:pt x="221001" y="183661"/>
                  </a:lnTo>
                  <a:lnTo>
                    <a:pt x="245430" y="147751"/>
                  </a:lnTo>
                  <a:lnTo>
                    <a:pt x="260288" y="108079"/>
                  </a:lnTo>
                  <a:lnTo>
                    <a:pt x="265300" y="67550"/>
                  </a:lnTo>
                  <a:lnTo>
                    <a:pt x="265300" y="59678"/>
                  </a:lnTo>
                  <a:lnTo>
                    <a:pt x="273824" y="52873"/>
                  </a:lnTo>
                  <a:lnTo>
                    <a:pt x="281696" y="45356"/>
                  </a:lnTo>
                  <a:lnTo>
                    <a:pt x="288872" y="37171"/>
                  </a:lnTo>
                  <a:lnTo>
                    <a:pt x="295308" y="28366"/>
                  </a:lnTo>
                  <a:lnTo>
                    <a:pt x="286895" y="31710"/>
                  </a:lnTo>
                  <a:lnTo>
                    <a:pt x="278270" y="34422"/>
                  </a:lnTo>
                  <a:lnTo>
                    <a:pt x="269469" y="36494"/>
                  </a:lnTo>
                  <a:lnTo>
                    <a:pt x="260527" y="37915"/>
                  </a:lnTo>
                  <a:lnTo>
                    <a:pt x="269392" y="31457"/>
                  </a:lnTo>
                  <a:lnTo>
                    <a:pt x="276891" y="23573"/>
                  </a:lnTo>
                  <a:lnTo>
                    <a:pt x="282857" y="14475"/>
                  </a:lnTo>
                  <a:lnTo>
                    <a:pt x="287123" y="4372"/>
                  </a:lnTo>
                  <a:lnTo>
                    <a:pt x="278014" y="9274"/>
                  </a:lnTo>
                  <a:lnTo>
                    <a:pt x="268535" y="13370"/>
                  </a:lnTo>
                  <a:lnTo>
                    <a:pt x="258740" y="16640"/>
                  </a:lnTo>
                  <a:lnTo>
                    <a:pt x="248683" y="19064"/>
                  </a:lnTo>
                  <a:lnTo>
                    <a:pt x="229069" y="5141"/>
                  </a:lnTo>
                  <a:lnTo>
                    <a:pt x="206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3978011" y="16214693"/>
            <a:ext cx="527050" cy="527050"/>
            <a:chOff x="3978011" y="16214693"/>
            <a:chExt cx="527050" cy="527050"/>
          </a:xfrm>
        </p:grpSpPr>
        <p:sp>
          <p:nvSpPr>
            <p:cNvPr id="12" name="object 12" descr=""/>
            <p:cNvSpPr/>
            <p:nvPr/>
          </p:nvSpPr>
          <p:spPr>
            <a:xfrm>
              <a:off x="3978011" y="16214693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263503" y="0"/>
                  </a:moveTo>
                  <a:lnTo>
                    <a:pt x="216138" y="4245"/>
                  </a:lnTo>
                  <a:lnTo>
                    <a:pt x="171559" y="16485"/>
                  </a:lnTo>
                  <a:lnTo>
                    <a:pt x="130509" y="35975"/>
                  </a:lnTo>
                  <a:lnTo>
                    <a:pt x="93732" y="61972"/>
                  </a:lnTo>
                  <a:lnTo>
                    <a:pt x="61973" y="93730"/>
                  </a:lnTo>
                  <a:lnTo>
                    <a:pt x="35976" y="130507"/>
                  </a:lnTo>
                  <a:lnTo>
                    <a:pt x="16485" y="171557"/>
                  </a:lnTo>
                  <a:lnTo>
                    <a:pt x="4245" y="216137"/>
                  </a:lnTo>
                  <a:lnTo>
                    <a:pt x="0" y="263503"/>
                  </a:lnTo>
                  <a:lnTo>
                    <a:pt x="4245" y="310867"/>
                  </a:lnTo>
                  <a:lnTo>
                    <a:pt x="16485" y="355446"/>
                  </a:lnTo>
                  <a:lnTo>
                    <a:pt x="35976" y="396496"/>
                  </a:lnTo>
                  <a:lnTo>
                    <a:pt x="61973" y="433272"/>
                  </a:lnTo>
                  <a:lnTo>
                    <a:pt x="93732" y="465030"/>
                  </a:lnTo>
                  <a:lnTo>
                    <a:pt x="130509" y="491027"/>
                  </a:lnTo>
                  <a:lnTo>
                    <a:pt x="171559" y="510517"/>
                  </a:lnTo>
                  <a:lnTo>
                    <a:pt x="216138" y="522757"/>
                  </a:lnTo>
                  <a:lnTo>
                    <a:pt x="263503" y="527002"/>
                  </a:lnTo>
                  <a:lnTo>
                    <a:pt x="310868" y="522757"/>
                  </a:lnTo>
                  <a:lnTo>
                    <a:pt x="355448" y="510517"/>
                  </a:lnTo>
                  <a:lnTo>
                    <a:pt x="396498" y="491027"/>
                  </a:lnTo>
                  <a:lnTo>
                    <a:pt x="433275" y="465030"/>
                  </a:lnTo>
                  <a:lnTo>
                    <a:pt x="465033" y="433272"/>
                  </a:lnTo>
                  <a:lnTo>
                    <a:pt x="491030" y="396496"/>
                  </a:lnTo>
                  <a:lnTo>
                    <a:pt x="510520" y="355446"/>
                  </a:lnTo>
                  <a:lnTo>
                    <a:pt x="522760" y="310867"/>
                  </a:lnTo>
                  <a:lnTo>
                    <a:pt x="527006" y="263503"/>
                  </a:lnTo>
                  <a:lnTo>
                    <a:pt x="522760" y="216137"/>
                  </a:lnTo>
                  <a:lnTo>
                    <a:pt x="510520" y="171557"/>
                  </a:lnTo>
                  <a:lnTo>
                    <a:pt x="491030" y="130507"/>
                  </a:lnTo>
                  <a:lnTo>
                    <a:pt x="465033" y="93730"/>
                  </a:lnTo>
                  <a:lnTo>
                    <a:pt x="433275" y="61972"/>
                  </a:lnTo>
                  <a:lnTo>
                    <a:pt x="396498" y="35975"/>
                  </a:lnTo>
                  <a:lnTo>
                    <a:pt x="355448" y="16485"/>
                  </a:lnTo>
                  <a:lnTo>
                    <a:pt x="310868" y="4245"/>
                  </a:lnTo>
                  <a:lnTo>
                    <a:pt x="263503" y="0"/>
                  </a:lnTo>
                  <a:close/>
                </a:path>
              </a:pathLst>
            </a:custGeom>
            <a:solidFill>
              <a:srgbClr val="EFB8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68292" y="16343475"/>
              <a:ext cx="165735" cy="269875"/>
            </a:xfrm>
            <a:custGeom>
              <a:avLst/>
              <a:gdLst/>
              <a:ahLst/>
              <a:cxnLst/>
              <a:rect l="l" t="t" r="r" b="b"/>
              <a:pathLst>
                <a:path w="165735" h="269875">
                  <a:moveTo>
                    <a:pt x="0" y="0"/>
                  </a:moveTo>
                  <a:lnTo>
                    <a:pt x="13106" y="209062"/>
                  </a:lnTo>
                  <a:lnTo>
                    <a:pt x="64614" y="163962"/>
                  </a:lnTo>
                  <a:lnTo>
                    <a:pt x="122480" y="269442"/>
                  </a:lnTo>
                  <a:lnTo>
                    <a:pt x="160491" y="246346"/>
                  </a:lnTo>
                  <a:lnTo>
                    <a:pt x="102625" y="140870"/>
                  </a:lnTo>
                  <a:lnTo>
                    <a:pt x="165491" y="1164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4639371" y="16271516"/>
            <a:ext cx="2190750" cy="22091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spc="-10">
                <a:solidFill>
                  <a:srgbClr val="231F20"/>
                </a:solidFill>
                <a:latin typeface="Montserrat"/>
                <a:cs typeface="Montserrat"/>
                <a:hlinkClick r:id="rId4"/>
              </a:rPr>
              <a:t>www.cheese2.eu</a:t>
            </a:r>
            <a:endParaRPr sz="2000">
              <a:latin typeface="Montserrat"/>
              <a:cs typeface="Montserrat"/>
            </a:endParaRPr>
          </a:p>
          <a:p>
            <a:pPr>
              <a:lnSpc>
                <a:spcPct val="100000"/>
              </a:lnSpc>
            </a:pPr>
            <a:endParaRPr sz="20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2000">
              <a:latin typeface="Montserrat"/>
              <a:cs typeface="Montserrat"/>
            </a:endParaRPr>
          </a:p>
          <a:p>
            <a:pPr marL="26034">
              <a:lnSpc>
                <a:spcPct val="100000"/>
              </a:lnSpc>
            </a:pPr>
            <a:r>
              <a:rPr dirty="0" sz="2000">
                <a:solidFill>
                  <a:srgbClr val="231F20"/>
                </a:solidFill>
                <a:latin typeface="Montserrat"/>
                <a:cs typeface="Montserrat"/>
              </a:rPr>
              <a:t>ChEESE</a:t>
            </a:r>
            <a:r>
              <a:rPr dirty="0" sz="2000" spc="120">
                <a:solidFill>
                  <a:srgbClr val="231F20"/>
                </a:solidFill>
                <a:latin typeface="Montserrat"/>
                <a:cs typeface="Montserrat"/>
              </a:rPr>
              <a:t> </a:t>
            </a:r>
            <a:r>
              <a:rPr dirty="0" sz="2000" spc="-25">
                <a:solidFill>
                  <a:srgbClr val="231F20"/>
                </a:solidFill>
                <a:latin typeface="Montserrat"/>
                <a:cs typeface="Montserrat"/>
              </a:rPr>
              <a:t>CoE</a:t>
            </a:r>
            <a:endParaRPr sz="20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2150"/>
              </a:spcBef>
            </a:pPr>
            <a:endParaRPr sz="2000">
              <a:latin typeface="Montserrat"/>
              <a:cs typeface="Montserrat"/>
            </a:endParaRPr>
          </a:p>
          <a:p>
            <a:pPr marL="34290">
              <a:lnSpc>
                <a:spcPct val="100000"/>
              </a:lnSpc>
            </a:pPr>
            <a:r>
              <a:rPr dirty="0" sz="2000" spc="-10">
                <a:solidFill>
                  <a:srgbClr val="231F20"/>
                </a:solidFill>
                <a:latin typeface="Montserrat"/>
                <a:cs typeface="Montserrat"/>
              </a:rPr>
              <a:t>@ChEESE_coe</a:t>
            </a:r>
            <a:endParaRPr sz="2000">
              <a:latin typeface="Montserrat"/>
              <a:cs typeface="Montserrat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854499" y="11480851"/>
            <a:ext cx="1580515" cy="387350"/>
            <a:chOff x="854499" y="11480851"/>
            <a:chExt cx="1580515" cy="387350"/>
          </a:xfrm>
        </p:grpSpPr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4499" y="11480852"/>
              <a:ext cx="1580056" cy="38706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195133" y="11480862"/>
              <a:ext cx="690880" cy="303530"/>
            </a:xfrm>
            <a:custGeom>
              <a:avLst/>
              <a:gdLst/>
              <a:ahLst/>
              <a:cxnLst/>
              <a:rect l="l" t="t" r="r" b="b"/>
              <a:pathLst>
                <a:path w="690880" h="303529">
                  <a:moveTo>
                    <a:pt x="335661" y="254977"/>
                  </a:moveTo>
                  <a:lnTo>
                    <a:pt x="298424" y="195186"/>
                  </a:lnTo>
                  <a:lnTo>
                    <a:pt x="290525" y="199694"/>
                  </a:lnTo>
                  <a:lnTo>
                    <a:pt x="291655" y="201396"/>
                  </a:lnTo>
                  <a:lnTo>
                    <a:pt x="292785" y="204216"/>
                  </a:lnTo>
                  <a:lnTo>
                    <a:pt x="292785" y="206463"/>
                  </a:lnTo>
                  <a:lnTo>
                    <a:pt x="281901" y="222326"/>
                  </a:lnTo>
                  <a:lnTo>
                    <a:pt x="254419" y="236855"/>
                  </a:lnTo>
                  <a:lnTo>
                    <a:pt x="218059" y="247484"/>
                  </a:lnTo>
                  <a:lnTo>
                    <a:pt x="180530" y="251599"/>
                  </a:lnTo>
                  <a:lnTo>
                    <a:pt x="135115" y="244856"/>
                  </a:lnTo>
                  <a:lnTo>
                    <a:pt x="97383" y="225158"/>
                  </a:lnTo>
                  <a:lnTo>
                    <a:pt x="71602" y="193294"/>
                  </a:lnTo>
                  <a:lnTo>
                    <a:pt x="62052" y="150050"/>
                  </a:lnTo>
                  <a:lnTo>
                    <a:pt x="71602" y="106819"/>
                  </a:lnTo>
                  <a:lnTo>
                    <a:pt x="97383" y="74955"/>
                  </a:lnTo>
                  <a:lnTo>
                    <a:pt x="135115" y="55257"/>
                  </a:lnTo>
                  <a:lnTo>
                    <a:pt x="180530" y="48514"/>
                  </a:lnTo>
                  <a:lnTo>
                    <a:pt x="211175" y="51777"/>
                  </a:lnTo>
                  <a:lnTo>
                    <a:pt x="242582" y="60210"/>
                  </a:lnTo>
                  <a:lnTo>
                    <a:pt x="267627" y="71831"/>
                  </a:lnTo>
                  <a:lnTo>
                    <a:pt x="279247" y="84620"/>
                  </a:lnTo>
                  <a:lnTo>
                    <a:pt x="279819" y="87439"/>
                  </a:lnTo>
                  <a:lnTo>
                    <a:pt x="280377" y="89687"/>
                  </a:lnTo>
                  <a:lnTo>
                    <a:pt x="280377" y="91948"/>
                  </a:lnTo>
                  <a:lnTo>
                    <a:pt x="286016" y="95897"/>
                  </a:lnTo>
                  <a:lnTo>
                    <a:pt x="330022" y="27635"/>
                  </a:lnTo>
                  <a:lnTo>
                    <a:pt x="321564" y="20866"/>
                  </a:lnTo>
                  <a:lnTo>
                    <a:pt x="319862" y="23126"/>
                  </a:lnTo>
                  <a:lnTo>
                    <a:pt x="317042" y="28206"/>
                  </a:lnTo>
                  <a:lnTo>
                    <a:pt x="313651" y="28206"/>
                  </a:lnTo>
                  <a:lnTo>
                    <a:pt x="309460" y="26949"/>
                  </a:lnTo>
                  <a:lnTo>
                    <a:pt x="301244" y="23685"/>
                  </a:lnTo>
                  <a:lnTo>
                    <a:pt x="289229" y="19164"/>
                  </a:lnTo>
                  <a:lnTo>
                    <a:pt x="232562" y="4508"/>
                  </a:lnTo>
                  <a:lnTo>
                    <a:pt x="180530" y="0"/>
                  </a:lnTo>
                  <a:lnTo>
                    <a:pt x="134048" y="4305"/>
                  </a:lnTo>
                  <a:lnTo>
                    <a:pt x="91351" y="17145"/>
                  </a:lnTo>
                  <a:lnTo>
                    <a:pt x="54508" y="38430"/>
                  </a:lnTo>
                  <a:lnTo>
                    <a:pt x="25615" y="68021"/>
                  </a:lnTo>
                  <a:lnTo>
                    <a:pt x="6756" y="105841"/>
                  </a:lnTo>
                  <a:lnTo>
                    <a:pt x="0" y="151752"/>
                  </a:lnTo>
                  <a:lnTo>
                    <a:pt x="6756" y="197662"/>
                  </a:lnTo>
                  <a:lnTo>
                    <a:pt x="25615" y="235470"/>
                  </a:lnTo>
                  <a:lnTo>
                    <a:pt x="54508" y="265061"/>
                  </a:lnTo>
                  <a:lnTo>
                    <a:pt x="91351" y="286346"/>
                  </a:lnTo>
                  <a:lnTo>
                    <a:pt x="134048" y="299186"/>
                  </a:lnTo>
                  <a:lnTo>
                    <a:pt x="180530" y="303504"/>
                  </a:lnTo>
                  <a:lnTo>
                    <a:pt x="232600" y="296532"/>
                  </a:lnTo>
                  <a:lnTo>
                    <a:pt x="276847" y="281216"/>
                  </a:lnTo>
                  <a:lnTo>
                    <a:pt x="309041" y="265899"/>
                  </a:lnTo>
                  <a:lnTo>
                    <a:pt x="324942" y="258940"/>
                  </a:lnTo>
                  <a:lnTo>
                    <a:pt x="327202" y="258940"/>
                  </a:lnTo>
                  <a:lnTo>
                    <a:pt x="328891" y="259499"/>
                  </a:lnTo>
                  <a:lnTo>
                    <a:pt x="331152" y="259499"/>
                  </a:lnTo>
                  <a:lnTo>
                    <a:pt x="335661" y="254977"/>
                  </a:lnTo>
                  <a:close/>
                </a:path>
                <a:path w="690880" h="303529">
                  <a:moveTo>
                    <a:pt x="690511" y="206463"/>
                  </a:moveTo>
                  <a:lnTo>
                    <a:pt x="682650" y="168935"/>
                  </a:lnTo>
                  <a:lnTo>
                    <a:pt x="631126" y="130187"/>
                  </a:lnTo>
                  <a:lnTo>
                    <a:pt x="556983" y="119354"/>
                  </a:lnTo>
                  <a:lnTo>
                    <a:pt x="520852" y="116713"/>
                  </a:lnTo>
                  <a:lnTo>
                    <a:pt x="490372" y="111810"/>
                  </a:lnTo>
                  <a:lnTo>
                    <a:pt x="469328" y="101574"/>
                  </a:lnTo>
                  <a:lnTo>
                    <a:pt x="461467" y="82918"/>
                  </a:lnTo>
                  <a:lnTo>
                    <a:pt x="468426" y="67068"/>
                  </a:lnTo>
                  <a:lnTo>
                    <a:pt x="486219" y="56413"/>
                  </a:lnTo>
                  <a:lnTo>
                    <a:pt x="510260" y="50393"/>
                  </a:lnTo>
                  <a:lnTo>
                    <a:pt x="535940" y="48514"/>
                  </a:lnTo>
                  <a:lnTo>
                    <a:pt x="568629" y="51689"/>
                  </a:lnTo>
                  <a:lnTo>
                    <a:pt x="623671" y="71602"/>
                  </a:lnTo>
                  <a:lnTo>
                    <a:pt x="643115" y="97586"/>
                  </a:lnTo>
                  <a:lnTo>
                    <a:pt x="648766" y="99847"/>
                  </a:lnTo>
                  <a:lnTo>
                    <a:pt x="687679" y="29337"/>
                  </a:lnTo>
                  <a:lnTo>
                    <a:pt x="680910" y="24815"/>
                  </a:lnTo>
                  <a:lnTo>
                    <a:pt x="678649" y="27076"/>
                  </a:lnTo>
                  <a:lnTo>
                    <a:pt x="675271" y="28206"/>
                  </a:lnTo>
                  <a:lnTo>
                    <a:pt x="669632" y="28206"/>
                  </a:lnTo>
                  <a:lnTo>
                    <a:pt x="651408" y="23799"/>
                  </a:lnTo>
                  <a:lnTo>
                    <a:pt x="624154" y="14097"/>
                  </a:lnTo>
                  <a:lnTo>
                    <a:pt x="585774" y="4406"/>
                  </a:lnTo>
                  <a:lnTo>
                    <a:pt x="534238" y="0"/>
                  </a:lnTo>
                  <a:lnTo>
                    <a:pt x="473316" y="8039"/>
                  </a:lnTo>
                  <a:lnTo>
                    <a:pt x="430580" y="29260"/>
                  </a:lnTo>
                  <a:lnTo>
                    <a:pt x="405409" y="59258"/>
                  </a:lnTo>
                  <a:lnTo>
                    <a:pt x="397154" y="93637"/>
                  </a:lnTo>
                  <a:lnTo>
                    <a:pt x="405015" y="131914"/>
                  </a:lnTo>
                  <a:lnTo>
                    <a:pt x="456539" y="171069"/>
                  </a:lnTo>
                  <a:lnTo>
                    <a:pt x="530682" y="181203"/>
                  </a:lnTo>
                  <a:lnTo>
                    <a:pt x="566813" y="183184"/>
                  </a:lnTo>
                  <a:lnTo>
                    <a:pt x="597293" y="187299"/>
                  </a:lnTo>
                  <a:lnTo>
                    <a:pt x="618337" y="196646"/>
                  </a:lnTo>
                  <a:lnTo>
                    <a:pt x="626198" y="214363"/>
                  </a:lnTo>
                  <a:lnTo>
                    <a:pt x="615492" y="235229"/>
                  </a:lnTo>
                  <a:lnTo>
                    <a:pt x="590092" y="247573"/>
                  </a:lnTo>
                  <a:lnTo>
                    <a:pt x="560031" y="253479"/>
                  </a:lnTo>
                  <a:lnTo>
                    <a:pt x="535368" y="254977"/>
                  </a:lnTo>
                  <a:lnTo>
                    <a:pt x="505917" y="251955"/>
                  </a:lnTo>
                  <a:lnTo>
                    <a:pt x="448500" y="232371"/>
                  </a:lnTo>
                  <a:lnTo>
                    <a:pt x="430441" y="213233"/>
                  </a:lnTo>
                  <a:lnTo>
                    <a:pt x="430441" y="209854"/>
                  </a:lnTo>
                  <a:lnTo>
                    <a:pt x="424802" y="207035"/>
                  </a:lnTo>
                  <a:lnTo>
                    <a:pt x="393776" y="275297"/>
                  </a:lnTo>
                  <a:lnTo>
                    <a:pt x="401675" y="279806"/>
                  </a:lnTo>
                  <a:lnTo>
                    <a:pt x="403364" y="277545"/>
                  </a:lnTo>
                  <a:lnTo>
                    <a:pt x="406184" y="275297"/>
                  </a:lnTo>
                  <a:lnTo>
                    <a:pt x="409003" y="275297"/>
                  </a:lnTo>
                  <a:lnTo>
                    <a:pt x="423849" y="279704"/>
                  </a:lnTo>
                  <a:lnTo>
                    <a:pt x="446519" y="289394"/>
                  </a:lnTo>
                  <a:lnTo>
                    <a:pt x="482307" y="299097"/>
                  </a:lnTo>
                  <a:lnTo>
                    <a:pt x="536498" y="303504"/>
                  </a:lnTo>
                  <a:lnTo>
                    <a:pt x="575906" y="300875"/>
                  </a:lnTo>
                  <a:lnTo>
                    <a:pt x="617029" y="291769"/>
                  </a:lnTo>
                  <a:lnTo>
                    <a:pt x="653846" y="274256"/>
                  </a:lnTo>
                  <a:lnTo>
                    <a:pt x="680339" y="246456"/>
                  </a:lnTo>
                  <a:lnTo>
                    <a:pt x="690511" y="206463"/>
                  </a:lnTo>
                  <a:close/>
                </a:path>
              </a:pathLst>
            </a:custGeom>
            <a:solidFill>
              <a:srgbClr val="AD1F23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57687" y="11485511"/>
            <a:ext cx="1275165" cy="368563"/>
          </a:xfrm>
          <a:prstGeom prst="rect">
            <a:avLst/>
          </a:prstGeom>
        </p:spPr>
      </p:pic>
      <p:sp>
        <p:nvSpPr>
          <p:cNvPr id="19" name="object 19" descr=""/>
          <p:cNvSpPr/>
          <p:nvPr/>
        </p:nvSpPr>
        <p:spPr>
          <a:xfrm>
            <a:off x="2972244" y="11424804"/>
            <a:ext cx="520700" cy="455295"/>
          </a:xfrm>
          <a:custGeom>
            <a:avLst/>
            <a:gdLst/>
            <a:ahLst/>
            <a:cxnLst/>
            <a:rect l="l" t="t" r="r" b="b"/>
            <a:pathLst>
              <a:path w="520700" h="455295">
                <a:moveTo>
                  <a:pt x="271614" y="243776"/>
                </a:moveTo>
                <a:lnTo>
                  <a:pt x="267487" y="242925"/>
                </a:lnTo>
                <a:lnTo>
                  <a:pt x="262623" y="242925"/>
                </a:lnTo>
                <a:lnTo>
                  <a:pt x="249758" y="242925"/>
                </a:lnTo>
                <a:lnTo>
                  <a:pt x="246811" y="257035"/>
                </a:lnTo>
                <a:lnTo>
                  <a:pt x="265912" y="257035"/>
                </a:lnTo>
                <a:lnTo>
                  <a:pt x="271614" y="255524"/>
                </a:lnTo>
                <a:lnTo>
                  <a:pt x="271614" y="243776"/>
                </a:lnTo>
                <a:close/>
              </a:path>
              <a:path w="520700" h="455295">
                <a:moveTo>
                  <a:pt x="274180" y="218249"/>
                </a:moveTo>
                <a:lnTo>
                  <a:pt x="271094" y="217398"/>
                </a:lnTo>
                <a:lnTo>
                  <a:pt x="266954" y="217398"/>
                </a:lnTo>
                <a:lnTo>
                  <a:pt x="254952" y="217398"/>
                </a:lnTo>
                <a:lnTo>
                  <a:pt x="252653" y="228879"/>
                </a:lnTo>
                <a:lnTo>
                  <a:pt x="269519" y="228879"/>
                </a:lnTo>
                <a:lnTo>
                  <a:pt x="274180" y="227495"/>
                </a:lnTo>
                <a:lnTo>
                  <a:pt x="274180" y="218249"/>
                </a:lnTo>
                <a:close/>
              </a:path>
              <a:path w="520700" h="455295">
                <a:moveTo>
                  <a:pt x="291376" y="14173"/>
                </a:moveTo>
                <a:lnTo>
                  <a:pt x="273824" y="9220"/>
                </a:lnTo>
                <a:lnTo>
                  <a:pt x="254444" y="4648"/>
                </a:lnTo>
                <a:lnTo>
                  <a:pt x="234708" y="1295"/>
                </a:lnTo>
                <a:lnTo>
                  <a:pt x="216090" y="0"/>
                </a:lnTo>
                <a:lnTo>
                  <a:pt x="172339" y="4787"/>
                </a:lnTo>
                <a:lnTo>
                  <a:pt x="131673" y="18465"/>
                </a:lnTo>
                <a:lnTo>
                  <a:pt x="94957" y="39954"/>
                </a:lnTo>
                <a:lnTo>
                  <a:pt x="63030" y="68173"/>
                </a:lnTo>
                <a:lnTo>
                  <a:pt x="36715" y="102057"/>
                </a:lnTo>
                <a:lnTo>
                  <a:pt x="16891" y="140525"/>
                </a:lnTo>
                <a:lnTo>
                  <a:pt x="4368" y="182524"/>
                </a:lnTo>
                <a:lnTo>
                  <a:pt x="0" y="226974"/>
                </a:lnTo>
                <a:lnTo>
                  <a:pt x="3670" y="266788"/>
                </a:lnTo>
                <a:lnTo>
                  <a:pt x="14579" y="307022"/>
                </a:lnTo>
                <a:lnTo>
                  <a:pt x="32588" y="345859"/>
                </a:lnTo>
                <a:lnTo>
                  <a:pt x="57594" y="381482"/>
                </a:lnTo>
                <a:lnTo>
                  <a:pt x="89446" y="412051"/>
                </a:lnTo>
                <a:lnTo>
                  <a:pt x="128028" y="435737"/>
                </a:lnTo>
                <a:lnTo>
                  <a:pt x="173189" y="450735"/>
                </a:lnTo>
                <a:lnTo>
                  <a:pt x="224815" y="455206"/>
                </a:lnTo>
                <a:lnTo>
                  <a:pt x="169062" y="435762"/>
                </a:lnTo>
                <a:lnTo>
                  <a:pt x="124739" y="406742"/>
                </a:lnTo>
                <a:lnTo>
                  <a:pt x="91262" y="370230"/>
                </a:lnTo>
                <a:lnTo>
                  <a:pt x="68072" y="328345"/>
                </a:lnTo>
                <a:lnTo>
                  <a:pt x="54584" y="283171"/>
                </a:lnTo>
                <a:lnTo>
                  <a:pt x="50215" y="236816"/>
                </a:lnTo>
                <a:lnTo>
                  <a:pt x="55003" y="190576"/>
                </a:lnTo>
                <a:lnTo>
                  <a:pt x="69049" y="145453"/>
                </a:lnTo>
                <a:lnTo>
                  <a:pt x="91897" y="103644"/>
                </a:lnTo>
                <a:lnTo>
                  <a:pt x="123075" y="67310"/>
                </a:lnTo>
                <a:lnTo>
                  <a:pt x="162115" y="38671"/>
                </a:lnTo>
                <a:lnTo>
                  <a:pt x="208572" y="19875"/>
                </a:lnTo>
                <a:lnTo>
                  <a:pt x="261962" y="13119"/>
                </a:lnTo>
                <a:lnTo>
                  <a:pt x="267614" y="13131"/>
                </a:lnTo>
                <a:lnTo>
                  <a:pt x="275374" y="13233"/>
                </a:lnTo>
                <a:lnTo>
                  <a:pt x="283781" y="13538"/>
                </a:lnTo>
                <a:lnTo>
                  <a:pt x="291376" y="14173"/>
                </a:lnTo>
                <a:close/>
              </a:path>
              <a:path w="520700" h="455295">
                <a:moveTo>
                  <a:pt x="362331" y="42659"/>
                </a:moveTo>
                <a:lnTo>
                  <a:pt x="348056" y="39103"/>
                </a:lnTo>
                <a:lnTo>
                  <a:pt x="328917" y="35115"/>
                </a:lnTo>
                <a:lnTo>
                  <a:pt x="309029" y="31864"/>
                </a:lnTo>
                <a:lnTo>
                  <a:pt x="292493" y="30518"/>
                </a:lnTo>
                <a:lnTo>
                  <a:pt x="246659" y="35560"/>
                </a:lnTo>
                <a:lnTo>
                  <a:pt x="203149" y="50101"/>
                </a:lnTo>
                <a:lnTo>
                  <a:pt x="163677" y="73304"/>
                </a:lnTo>
                <a:lnTo>
                  <a:pt x="129984" y="104317"/>
                </a:lnTo>
                <a:lnTo>
                  <a:pt x="103771" y="142290"/>
                </a:lnTo>
                <a:lnTo>
                  <a:pt x="86791" y="186372"/>
                </a:lnTo>
                <a:lnTo>
                  <a:pt x="80746" y="235699"/>
                </a:lnTo>
                <a:lnTo>
                  <a:pt x="85407" y="277012"/>
                </a:lnTo>
                <a:lnTo>
                  <a:pt x="99148" y="317817"/>
                </a:lnTo>
                <a:lnTo>
                  <a:pt x="121564" y="355955"/>
                </a:lnTo>
                <a:lnTo>
                  <a:pt x="152285" y="389204"/>
                </a:lnTo>
                <a:lnTo>
                  <a:pt x="190906" y="415378"/>
                </a:lnTo>
                <a:lnTo>
                  <a:pt x="237045" y="432295"/>
                </a:lnTo>
                <a:lnTo>
                  <a:pt x="290322" y="437743"/>
                </a:lnTo>
                <a:lnTo>
                  <a:pt x="238747" y="419823"/>
                </a:lnTo>
                <a:lnTo>
                  <a:pt x="197739" y="393611"/>
                </a:lnTo>
                <a:lnTo>
                  <a:pt x="166776" y="361022"/>
                </a:lnTo>
                <a:lnTo>
                  <a:pt x="145313" y="324015"/>
                </a:lnTo>
                <a:lnTo>
                  <a:pt x="132829" y="284505"/>
                </a:lnTo>
                <a:lnTo>
                  <a:pt x="128790" y="244436"/>
                </a:lnTo>
                <a:lnTo>
                  <a:pt x="132943" y="203441"/>
                </a:lnTo>
                <a:lnTo>
                  <a:pt x="145122" y="164858"/>
                </a:lnTo>
                <a:lnTo>
                  <a:pt x="164896" y="129743"/>
                </a:lnTo>
                <a:lnTo>
                  <a:pt x="191820" y="99123"/>
                </a:lnTo>
                <a:lnTo>
                  <a:pt x="225463" y="74053"/>
                </a:lnTo>
                <a:lnTo>
                  <a:pt x="265391" y="55587"/>
                </a:lnTo>
                <a:lnTo>
                  <a:pt x="311162" y="44780"/>
                </a:lnTo>
                <a:lnTo>
                  <a:pt x="362331" y="42659"/>
                </a:lnTo>
                <a:close/>
              </a:path>
              <a:path w="520700" h="455295">
                <a:moveTo>
                  <a:pt x="520585" y="240042"/>
                </a:moveTo>
                <a:lnTo>
                  <a:pt x="518909" y="227558"/>
                </a:lnTo>
                <a:lnTo>
                  <a:pt x="514883" y="197573"/>
                </a:lnTo>
                <a:lnTo>
                  <a:pt x="514134" y="192049"/>
                </a:lnTo>
                <a:lnTo>
                  <a:pt x="495935" y="148920"/>
                </a:lnTo>
                <a:lnTo>
                  <a:pt x="467702" y="112395"/>
                </a:lnTo>
                <a:lnTo>
                  <a:pt x="458685" y="105435"/>
                </a:lnTo>
                <a:lnTo>
                  <a:pt x="458685" y="227558"/>
                </a:lnTo>
                <a:lnTo>
                  <a:pt x="436638" y="227558"/>
                </a:lnTo>
                <a:lnTo>
                  <a:pt x="436702" y="225158"/>
                </a:lnTo>
                <a:lnTo>
                  <a:pt x="436778" y="222313"/>
                </a:lnTo>
                <a:lnTo>
                  <a:pt x="436829" y="220472"/>
                </a:lnTo>
                <a:lnTo>
                  <a:pt x="433412" y="216408"/>
                </a:lnTo>
                <a:lnTo>
                  <a:pt x="426262" y="216408"/>
                </a:lnTo>
                <a:lnTo>
                  <a:pt x="418058" y="218897"/>
                </a:lnTo>
                <a:lnTo>
                  <a:pt x="412623" y="225158"/>
                </a:lnTo>
                <a:lnTo>
                  <a:pt x="409727" y="233108"/>
                </a:lnTo>
                <a:lnTo>
                  <a:pt x="409600" y="233438"/>
                </a:lnTo>
                <a:lnTo>
                  <a:pt x="408673" y="241935"/>
                </a:lnTo>
                <a:lnTo>
                  <a:pt x="408609" y="248246"/>
                </a:lnTo>
                <a:lnTo>
                  <a:pt x="410083" y="257822"/>
                </a:lnTo>
                <a:lnTo>
                  <a:pt x="410121" y="258025"/>
                </a:lnTo>
                <a:lnTo>
                  <a:pt x="428104" y="258025"/>
                </a:lnTo>
                <a:lnTo>
                  <a:pt x="432244" y="253034"/>
                </a:lnTo>
                <a:lnTo>
                  <a:pt x="433705" y="246532"/>
                </a:lnTo>
                <a:lnTo>
                  <a:pt x="433743" y="246341"/>
                </a:lnTo>
                <a:lnTo>
                  <a:pt x="456653" y="246341"/>
                </a:lnTo>
                <a:lnTo>
                  <a:pt x="454444" y="254368"/>
                </a:lnTo>
                <a:lnTo>
                  <a:pt x="448551" y="264502"/>
                </a:lnTo>
                <a:lnTo>
                  <a:pt x="437019" y="273177"/>
                </a:lnTo>
                <a:lnTo>
                  <a:pt x="417868" y="276860"/>
                </a:lnTo>
                <a:lnTo>
                  <a:pt x="403504" y="274332"/>
                </a:lnTo>
                <a:lnTo>
                  <a:pt x="393331" y="267233"/>
                </a:lnTo>
                <a:lnTo>
                  <a:pt x="387299" y="256336"/>
                </a:lnTo>
                <a:lnTo>
                  <a:pt x="385483" y="243636"/>
                </a:lnTo>
                <a:lnTo>
                  <a:pt x="385381" y="241935"/>
                </a:lnTo>
                <a:lnTo>
                  <a:pt x="387858" y="226517"/>
                </a:lnTo>
                <a:lnTo>
                  <a:pt x="387908" y="226187"/>
                </a:lnTo>
                <a:lnTo>
                  <a:pt x="388010" y="225602"/>
                </a:lnTo>
                <a:lnTo>
                  <a:pt x="388073" y="225158"/>
                </a:lnTo>
                <a:lnTo>
                  <a:pt x="389534" y="222516"/>
                </a:lnTo>
                <a:lnTo>
                  <a:pt x="389648" y="222313"/>
                </a:lnTo>
                <a:lnTo>
                  <a:pt x="396163" y="210769"/>
                </a:lnTo>
                <a:lnTo>
                  <a:pt x="409067" y="201079"/>
                </a:lnTo>
                <a:lnTo>
                  <a:pt x="426021" y="197573"/>
                </a:lnTo>
                <a:lnTo>
                  <a:pt x="426847" y="197573"/>
                </a:lnTo>
                <a:lnTo>
                  <a:pt x="438912" y="199059"/>
                </a:lnTo>
                <a:lnTo>
                  <a:pt x="438556" y="199059"/>
                </a:lnTo>
                <a:lnTo>
                  <a:pt x="448665" y="204012"/>
                </a:lnTo>
                <a:lnTo>
                  <a:pt x="455815" y="213283"/>
                </a:lnTo>
                <a:lnTo>
                  <a:pt x="458685" y="227558"/>
                </a:lnTo>
                <a:lnTo>
                  <a:pt x="458685" y="105435"/>
                </a:lnTo>
                <a:lnTo>
                  <a:pt x="431165" y="84175"/>
                </a:lnTo>
                <a:lnTo>
                  <a:pt x="388048" y="65976"/>
                </a:lnTo>
                <a:lnTo>
                  <a:pt x="374738" y="64198"/>
                </a:lnTo>
                <a:lnTo>
                  <a:pt x="374738" y="222313"/>
                </a:lnTo>
                <a:lnTo>
                  <a:pt x="353212" y="222313"/>
                </a:lnTo>
                <a:lnTo>
                  <a:pt x="353288" y="220472"/>
                </a:lnTo>
                <a:lnTo>
                  <a:pt x="353339" y="219227"/>
                </a:lnTo>
                <a:lnTo>
                  <a:pt x="352285" y="217322"/>
                </a:lnTo>
                <a:lnTo>
                  <a:pt x="350583" y="216014"/>
                </a:lnTo>
                <a:lnTo>
                  <a:pt x="348881" y="214769"/>
                </a:lnTo>
                <a:lnTo>
                  <a:pt x="346443" y="214299"/>
                </a:lnTo>
                <a:lnTo>
                  <a:pt x="339813" y="214299"/>
                </a:lnTo>
                <a:lnTo>
                  <a:pt x="334759" y="215493"/>
                </a:lnTo>
                <a:lnTo>
                  <a:pt x="334835" y="226187"/>
                </a:lnTo>
                <a:lnTo>
                  <a:pt x="346189" y="226517"/>
                </a:lnTo>
                <a:lnTo>
                  <a:pt x="353606" y="229146"/>
                </a:lnTo>
                <a:lnTo>
                  <a:pt x="371195" y="250075"/>
                </a:lnTo>
                <a:lnTo>
                  <a:pt x="368338" y="261302"/>
                </a:lnTo>
                <a:lnTo>
                  <a:pt x="368109" y="262013"/>
                </a:lnTo>
                <a:lnTo>
                  <a:pt x="360286" y="270306"/>
                </a:lnTo>
                <a:lnTo>
                  <a:pt x="349148" y="275323"/>
                </a:lnTo>
                <a:lnTo>
                  <a:pt x="348742" y="275323"/>
                </a:lnTo>
                <a:lnTo>
                  <a:pt x="337058" y="276860"/>
                </a:lnTo>
                <a:lnTo>
                  <a:pt x="324561" y="275323"/>
                </a:lnTo>
                <a:lnTo>
                  <a:pt x="324065" y="275082"/>
                </a:lnTo>
                <a:lnTo>
                  <a:pt x="314109" y="270471"/>
                </a:lnTo>
                <a:lnTo>
                  <a:pt x="307086" y="262013"/>
                </a:lnTo>
                <a:lnTo>
                  <a:pt x="304977" y="250075"/>
                </a:lnTo>
                <a:lnTo>
                  <a:pt x="304901" y="249618"/>
                </a:lnTo>
                <a:lnTo>
                  <a:pt x="327482" y="249618"/>
                </a:lnTo>
                <a:lnTo>
                  <a:pt x="327482" y="253758"/>
                </a:lnTo>
                <a:lnTo>
                  <a:pt x="328485" y="256336"/>
                </a:lnTo>
                <a:lnTo>
                  <a:pt x="330365" y="258216"/>
                </a:lnTo>
                <a:lnTo>
                  <a:pt x="332397" y="259930"/>
                </a:lnTo>
                <a:lnTo>
                  <a:pt x="335153" y="260121"/>
                </a:lnTo>
                <a:lnTo>
                  <a:pt x="343496" y="260121"/>
                </a:lnTo>
                <a:lnTo>
                  <a:pt x="349135" y="257822"/>
                </a:lnTo>
                <a:lnTo>
                  <a:pt x="349135" y="249618"/>
                </a:lnTo>
                <a:lnTo>
                  <a:pt x="349135" y="247319"/>
                </a:lnTo>
                <a:lnTo>
                  <a:pt x="314248" y="230606"/>
                </a:lnTo>
                <a:lnTo>
                  <a:pt x="312712" y="222516"/>
                </a:lnTo>
                <a:lnTo>
                  <a:pt x="315531" y="211416"/>
                </a:lnTo>
                <a:lnTo>
                  <a:pt x="322897" y="203644"/>
                </a:lnTo>
                <a:lnTo>
                  <a:pt x="332498" y="199339"/>
                </a:lnTo>
                <a:lnTo>
                  <a:pt x="333121" y="199059"/>
                </a:lnTo>
                <a:lnTo>
                  <a:pt x="344538" y="197573"/>
                </a:lnTo>
                <a:lnTo>
                  <a:pt x="356133" y="198805"/>
                </a:lnTo>
                <a:lnTo>
                  <a:pt x="365874" y="202920"/>
                </a:lnTo>
                <a:lnTo>
                  <a:pt x="372491" y="210553"/>
                </a:lnTo>
                <a:lnTo>
                  <a:pt x="374738" y="222313"/>
                </a:lnTo>
                <a:lnTo>
                  <a:pt x="374738" y="64198"/>
                </a:lnTo>
                <a:lnTo>
                  <a:pt x="340080" y="59524"/>
                </a:lnTo>
                <a:lnTo>
                  <a:pt x="297484" y="65252"/>
                </a:lnTo>
                <a:lnTo>
                  <a:pt x="297484" y="225602"/>
                </a:lnTo>
                <a:lnTo>
                  <a:pt x="292684" y="231838"/>
                </a:lnTo>
                <a:lnTo>
                  <a:pt x="283565" y="234264"/>
                </a:lnTo>
                <a:lnTo>
                  <a:pt x="283438" y="234264"/>
                </a:lnTo>
                <a:lnTo>
                  <a:pt x="283438" y="234454"/>
                </a:lnTo>
                <a:lnTo>
                  <a:pt x="275590" y="273672"/>
                </a:lnTo>
                <a:lnTo>
                  <a:pt x="263740" y="275082"/>
                </a:lnTo>
                <a:lnTo>
                  <a:pt x="220294" y="275082"/>
                </a:lnTo>
                <a:lnTo>
                  <a:pt x="235978" y="199339"/>
                </a:lnTo>
                <a:lnTo>
                  <a:pt x="274904" y="199339"/>
                </a:lnTo>
                <a:lnTo>
                  <a:pt x="297268" y="214769"/>
                </a:lnTo>
                <a:lnTo>
                  <a:pt x="297395" y="215493"/>
                </a:lnTo>
                <a:lnTo>
                  <a:pt x="297484" y="225602"/>
                </a:lnTo>
                <a:lnTo>
                  <a:pt x="297484" y="65252"/>
                </a:lnTo>
                <a:lnTo>
                  <a:pt x="292087" y="65976"/>
                </a:lnTo>
                <a:lnTo>
                  <a:pt x="248970" y="84175"/>
                </a:lnTo>
                <a:lnTo>
                  <a:pt x="212432" y="112395"/>
                </a:lnTo>
                <a:lnTo>
                  <a:pt x="184213" y="148920"/>
                </a:lnTo>
                <a:lnTo>
                  <a:pt x="166027" y="192049"/>
                </a:lnTo>
                <a:lnTo>
                  <a:pt x="159575" y="240042"/>
                </a:lnTo>
                <a:lnTo>
                  <a:pt x="166027" y="288023"/>
                </a:lnTo>
                <a:lnTo>
                  <a:pt x="184213" y="331152"/>
                </a:lnTo>
                <a:lnTo>
                  <a:pt x="212432" y="367677"/>
                </a:lnTo>
                <a:lnTo>
                  <a:pt x="248970" y="395909"/>
                </a:lnTo>
                <a:lnTo>
                  <a:pt x="292087" y="414096"/>
                </a:lnTo>
                <a:lnTo>
                  <a:pt x="340080" y="420547"/>
                </a:lnTo>
                <a:lnTo>
                  <a:pt x="388073" y="414096"/>
                </a:lnTo>
                <a:lnTo>
                  <a:pt x="431190" y="395909"/>
                </a:lnTo>
                <a:lnTo>
                  <a:pt x="467728" y="367677"/>
                </a:lnTo>
                <a:lnTo>
                  <a:pt x="495947" y="331152"/>
                </a:lnTo>
                <a:lnTo>
                  <a:pt x="514134" y="288023"/>
                </a:lnTo>
                <a:lnTo>
                  <a:pt x="519480" y="248246"/>
                </a:lnTo>
                <a:lnTo>
                  <a:pt x="519607" y="247319"/>
                </a:lnTo>
                <a:lnTo>
                  <a:pt x="519709" y="246532"/>
                </a:lnTo>
                <a:lnTo>
                  <a:pt x="519734" y="246341"/>
                </a:lnTo>
                <a:lnTo>
                  <a:pt x="520547" y="240322"/>
                </a:lnTo>
                <a:lnTo>
                  <a:pt x="520585" y="240042"/>
                </a:lnTo>
                <a:close/>
              </a:path>
            </a:pathLst>
          </a:custGeom>
          <a:solidFill>
            <a:srgbClr val="213A6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5262310" y="11670248"/>
            <a:ext cx="466090" cy="3492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00" spc="60" b="1">
                <a:solidFill>
                  <a:srgbClr val="3F3F41"/>
                </a:solidFill>
                <a:latin typeface="DIN Condensed Bold"/>
                <a:cs typeface="DIN Condensed Bold"/>
              </a:rPr>
              <a:t>INGV</a:t>
            </a:r>
            <a:endParaRPr sz="2100">
              <a:latin typeface="DIN Condensed Bold"/>
              <a:cs typeface="DIN Condensed Bold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90646" y="11293411"/>
            <a:ext cx="419905" cy="404906"/>
          </a:xfrm>
          <a:prstGeom prst="rect">
            <a:avLst/>
          </a:prstGeom>
        </p:spPr>
      </p:pic>
      <p:grpSp>
        <p:nvGrpSpPr>
          <p:cNvPr id="22" name="object 22" descr=""/>
          <p:cNvGrpSpPr/>
          <p:nvPr/>
        </p:nvGrpSpPr>
        <p:grpSpPr>
          <a:xfrm>
            <a:off x="6274387" y="11494585"/>
            <a:ext cx="929640" cy="600710"/>
            <a:chOff x="6274387" y="11494585"/>
            <a:chExt cx="929640" cy="600710"/>
          </a:xfrm>
        </p:grpSpPr>
        <p:pic>
          <p:nvPicPr>
            <p:cNvPr id="23" name="object 2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73227" y="11665518"/>
              <a:ext cx="425167" cy="429319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6278016" y="11494591"/>
              <a:ext cx="600075" cy="134620"/>
            </a:xfrm>
            <a:custGeom>
              <a:avLst/>
              <a:gdLst/>
              <a:ahLst/>
              <a:cxnLst/>
              <a:rect l="l" t="t" r="r" b="b"/>
              <a:pathLst>
                <a:path w="600075" h="134620">
                  <a:moveTo>
                    <a:pt x="25819" y="9639"/>
                  </a:moveTo>
                  <a:lnTo>
                    <a:pt x="0" y="9639"/>
                  </a:lnTo>
                  <a:lnTo>
                    <a:pt x="0" y="132181"/>
                  </a:lnTo>
                  <a:lnTo>
                    <a:pt x="25819" y="132181"/>
                  </a:lnTo>
                  <a:lnTo>
                    <a:pt x="25819" y="9639"/>
                  </a:lnTo>
                  <a:close/>
                </a:path>
                <a:path w="600075" h="134620">
                  <a:moveTo>
                    <a:pt x="101460" y="127279"/>
                  </a:moveTo>
                  <a:lnTo>
                    <a:pt x="95999" y="107823"/>
                  </a:lnTo>
                  <a:lnTo>
                    <a:pt x="91630" y="109639"/>
                  </a:lnTo>
                  <a:lnTo>
                    <a:pt x="87452" y="111645"/>
                  </a:lnTo>
                  <a:lnTo>
                    <a:pt x="81826" y="111645"/>
                  </a:lnTo>
                  <a:lnTo>
                    <a:pt x="76060" y="110464"/>
                  </a:lnTo>
                  <a:lnTo>
                    <a:pt x="71183" y="106324"/>
                  </a:lnTo>
                  <a:lnTo>
                    <a:pt x="67805" y="98298"/>
                  </a:lnTo>
                  <a:lnTo>
                    <a:pt x="66548" y="85458"/>
                  </a:lnTo>
                  <a:lnTo>
                    <a:pt x="67767" y="72250"/>
                  </a:lnTo>
                  <a:lnTo>
                    <a:pt x="71158" y="63931"/>
                  </a:lnTo>
                  <a:lnTo>
                    <a:pt x="76288" y="59601"/>
                  </a:lnTo>
                  <a:lnTo>
                    <a:pt x="82727" y="58369"/>
                  </a:lnTo>
                  <a:lnTo>
                    <a:pt x="87274" y="58369"/>
                  </a:lnTo>
                  <a:lnTo>
                    <a:pt x="91821" y="60363"/>
                  </a:lnTo>
                  <a:lnTo>
                    <a:pt x="95453" y="62369"/>
                  </a:lnTo>
                  <a:lnTo>
                    <a:pt x="100723" y="42735"/>
                  </a:lnTo>
                  <a:lnTo>
                    <a:pt x="94361" y="39090"/>
                  </a:lnTo>
                  <a:lnTo>
                    <a:pt x="86728" y="36550"/>
                  </a:lnTo>
                  <a:lnTo>
                    <a:pt x="78727" y="36550"/>
                  </a:lnTo>
                  <a:lnTo>
                    <a:pt x="63550" y="39624"/>
                  </a:lnTo>
                  <a:lnTo>
                    <a:pt x="51981" y="48869"/>
                  </a:lnTo>
                  <a:lnTo>
                    <a:pt x="44589" y="64312"/>
                  </a:lnTo>
                  <a:lnTo>
                    <a:pt x="41998" y="86004"/>
                  </a:lnTo>
                  <a:lnTo>
                    <a:pt x="44462" y="108839"/>
                  </a:lnTo>
                  <a:lnTo>
                    <a:pt x="51435" y="123634"/>
                  </a:lnTo>
                  <a:lnTo>
                    <a:pt x="62331" y="131622"/>
                  </a:lnTo>
                  <a:lnTo>
                    <a:pt x="76542" y="134010"/>
                  </a:lnTo>
                  <a:lnTo>
                    <a:pt x="84175" y="133464"/>
                  </a:lnTo>
                  <a:lnTo>
                    <a:pt x="90779" y="132003"/>
                  </a:lnTo>
                  <a:lnTo>
                    <a:pt x="96494" y="129857"/>
                  </a:lnTo>
                  <a:lnTo>
                    <a:pt x="101460" y="127279"/>
                  </a:lnTo>
                  <a:close/>
                </a:path>
                <a:path w="600075" h="134620">
                  <a:moveTo>
                    <a:pt x="181635" y="78181"/>
                  </a:moveTo>
                  <a:lnTo>
                    <a:pt x="181241" y="75450"/>
                  </a:lnTo>
                  <a:lnTo>
                    <a:pt x="178981" y="59715"/>
                  </a:lnTo>
                  <a:lnTo>
                    <a:pt x="176377" y="55092"/>
                  </a:lnTo>
                  <a:lnTo>
                    <a:pt x="171640" y="46723"/>
                  </a:lnTo>
                  <a:lnTo>
                    <a:pt x="160464" y="39065"/>
                  </a:lnTo>
                  <a:lnTo>
                    <a:pt x="158178" y="38658"/>
                  </a:lnTo>
                  <a:lnTo>
                    <a:pt x="158178" y="63461"/>
                  </a:lnTo>
                  <a:lnTo>
                    <a:pt x="158178" y="75450"/>
                  </a:lnTo>
                  <a:lnTo>
                    <a:pt x="130175" y="75450"/>
                  </a:lnTo>
                  <a:lnTo>
                    <a:pt x="130365" y="64909"/>
                  </a:lnTo>
                  <a:lnTo>
                    <a:pt x="134366" y="55092"/>
                  </a:lnTo>
                  <a:lnTo>
                    <a:pt x="154546" y="55092"/>
                  </a:lnTo>
                  <a:lnTo>
                    <a:pt x="158178" y="63461"/>
                  </a:lnTo>
                  <a:lnTo>
                    <a:pt x="158178" y="38658"/>
                  </a:lnTo>
                  <a:lnTo>
                    <a:pt x="116674" y="48983"/>
                  </a:lnTo>
                  <a:lnTo>
                    <a:pt x="106362" y="85813"/>
                  </a:lnTo>
                  <a:lnTo>
                    <a:pt x="108356" y="107149"/>
                  </a:lnTo>
                  <a:lnTo>
                    <a:pt x="114795" y="122186"/>
                  </a:lnTo>
                  <a:lnTo>
                    <a:pt x="126377" y="131076"/>
                  </a:lnTo>
                  <a:lnTo>
                    <a:pt x="143814" y="133997"/>
                  </a:lnTo>
                  <a:lnTo>
                    <a:pt x="152857" y="133578"/>
                  </a:lnTo>
                  <a:lnTo>
                    <a:pt x="161823" y="132257"/>
                  </a:lnTo>
                  <a:lnTo>
                    <a:pt x="170916" y="129933"/>
                  </a:lnTo>
                  <a:lnTo>
                    <a:pt x="180365" y="126555"/>
                  </a:lnTo>
                  <a:lnTo>
                    <a:pt x="177203" y="114554"/>
                  </a:lnTo>
                  <a:lnTo>
                    <a:pt x="175996" y="110007"/>
                  </a:lnTo>
                  <a:lnTo>
                    <a:pt x="168160" y="111937"/>
                  </a:lnTo>
                  <a:lnTo>
                    <a:pt x="160477" y="113372"/>
                  </a:lnTo>
                  <a:lnTo>
                    <a:pt x="153365" y="114249"/>
                  </a:lnTo>
                  <a:lnTo>
                    <a:pt x="147269" y="114554"/>
                  </a:lnTo>
                  <a:lnTo>
                    <a:pt x="139979" y="113372"/>
                  </a:lnTo>
                  <a:lnTo>
                    <a:pt x="139712" y="113372"/>
                  </a:lnTo>
                  <a:lnTo>
                    <a:pt x="134378" y="109435"/>
                  </a:lnTo>
                  <a:lnTo>
                    <a:pt x="131343" y="102654"/>
                  </a:lnTo>
                  <a:lnTo>
                    <a:pt x="130365" y="92735"/>
                  </a:lnTo>
                  <a:lnTo>
                    <a:pt x="180911" y="92735"/>
                  </a:lnTo>
                  <a:lnTo>
                    <a:pt x="181457" y="88188"/>
                  </a:lnTo>
                  <a:lnTo>
                    <a:pt x="181533" y="85813"/>
                  </a:lnTo>
                  <a:lnTo>
                    <a:pt x="181635" y="78181"/>
                  </a:lnTo>
                  <a:close/>
                </a:path>
                <a:path w="600075" h="134620">
                  <a:moveTo>
                    <a:pt x="217449" y="0"/>
                  </a:moveTo>
                  <a:lnTo>
                    <a:pt x="193636" y="3632"/>
                  </a:lnTo>
                  <a:lnTo>
                    <a:pt x="193636" y="132181"/>
                  </a:lnTo>
                  <a:lnTo>
                    <a:pt x="217449" y="132181"/>
                  </a:lnTo>
                  <a:lnTo>
                    <a:pt x="217449" y="0"/>
                  </a:lnTo>
                  <a:close/>
                </a:path>
                <a:path w="600075" h="134620">
                  <a:moveTo>
                    <a:pt x="306717" y="67818"/>
                  </a:moveTo>
                  <a:lnTo>
                    <a:pt x="305231" y="55930"/>
                  </a:lnTo>
                  <a:lnTo>
                    <a:pt x="305168" y="55460"/>
                  </a:lnTo>
                  <a:lnTo>
                    <a:pt x="304901" y="53263"/>
                  </a:lnTo>
                  <a:lnTo>
                    <a:pt x="298996" y="43599"/>
                  </a:lnTo>
                  <a:lnTo>
                    <a:pt x="288315" y="38214"/>
                  </a:lnTo>
                  <a:lnTo>
                    <a:pt x="272173" y="36550"/>
                  </a:lnTo>
                  <a:lnTo>
                    <a:pt x="263105" y="37134"/>
                  </a:lnTo>
                  <a:lnTo>
                    <a:pt x="253758" y="38823"/>
                  </a:lnTo>
                  <a:lnTo>
                    <a:pt x="244360" y="41452"/>
                  </a:lnTo>
                  <a:lnTo>
                    <a:pt x="235077" y="44907"/>
                  </a:lnTo>
                  <a:lnTo>
                    <a:pt x="239623" y="61455"/>
                  </a:lnTo>
                  <a:lnTo>
                    <a:pt x="247142" y="59143"/>
                  </a:lnTo>
                  <a:lnTo>
                    <a:pt x="254558" y="57226"/>
                  </a:lnTo>
                  <a:lnTo>
                    <a:pt x="261747" y="55930"/>
                  </a:lnTo>
                  <a:lnTo>
                    <a:pt x="268541" y="55460"/>
                  </a:lnTo>
                  <a:lnTo>
                    <a:pt x="280720" y="55460"/>
                  </a:lnTo>
                  <a:lnTo>
                    <a:pt x="282905" y="61455"/>
                  </a:lnTo>
                  <a:lnTo>
                    <a:pt x="282905" y="74917"/>
                  </a:lnTo>
                  <a:lnTo>
                    <a:pt x="282905" y="92367"/>
                  </a:lnTo>
                  <a:lnTo>
                    <a:pt x="282905" y="104914"/>
                  </a:lnTo>
                  <a:lnTo>
                    <a:pt x="275628" y="111823"/>
                  </a:lnTo>
                  <a:lnTo>
                    <a:pt x="270725" y="114731"/>
                  </a:lnTo>
                  <a:lnTo>
                    <a:pt x="259448" y="114731"/>
                  </a:lnTo>
                  <a:lnTo>
                    <a:pt x="255447" y="109816"/>
                  </a:lnTo>
                  <a:lnTo>
                    <a:pt x="255447" y="96545"/>
                  </a:lnTo>
                  <a:lnTo>
                    <a:pt x="259448" y="92367"/>
                  </a:lnTo>
                  <a:lnTo>
                    <a:pt x="282905" y="92367"/>
                  </a:lnTo>
                  <a:lnTo>
                    <a:pt x="282905" y="74917"/>
                  </a:lnTo>
                  <a:lnTo>
                    <a:pt x="277634" y="74917"/>
                  </a:lnTo>
                  <a:lnTo>
                    <a:pt x="256882" y="76974"/>
                  </a:lnTo>
                  <a:lnTo>
                    <a:pt x="242443" y="82867"/>
                  </a:lnTo>
                  <a:lnTo>
                    <a:pt x="234010" y="92100"/>
                  </a:lnTo>
                  <a:lnTo>
                    <a:pt x="231267" y="104190"/>
                  </a:lnTo>
                  <a:lnTo>
                    <a:pt x="233260" y="116471"/>
                  </a:lnTo>
                  <a:lnTo>
                    <a:pt x="238760" y="125933"/>
                  </a:lnTo>
                  <a:lnTo>
                    <a:pt x="247065" y="132029"/>
                  </a:lnTo>
                  <a:lnTo>
                    <a:pt x="257454" y="134188"/>
                  </a:lnTo>
                  <a:lnTo>
                    <a:pt x="264985" y="133515"/>
                  </a:lnTo>
                  <a:lnTo>
                    <a:pt x="271678" y="131394"/>
                  </a:lnTo>
                  <a:lnTo>
                    <a:pt x="278155" y="127660"/>
                  </a:lnTo>
                  <a:lnTo>
                    <a:pt x="285089" y="122186"/>
                  </a:lnTo>
                  <a:lnTo>
                    <a:pt x="287058" y="132029"/>
                  </a:lnTo>
                  <a:lnTo>
                    <a:pt x="287083" y="132181"/>
                  </a:lnTo>
                  <a:lnTo>
                    <a:pt x="306717" y="132181"/>
                  </a:lnTo>
                  <a:lnTo>
                    <a:pt x="306717" y="122186"/>
                  </a:lnTo>
                  <a:lnTo>
                    <a:pt x="306717" y="114731"/>
                  </a:lnTo>
                  <a:lnTo>
                    <a:pt x="306717" y="92367"/>
                  </a:lnTo>
                  <a:lnTo>
                    <a:pt x="306717" y="67818"/>
                  </a:lnTo>
                  <a:close/>
                </a:path>
                <a:path w="600075" h="134620">
                  <a:moveTo>
                    <a:pt x="395262" y="68910"/>
                  </a:moveTo>
                  <a:lnTo>
                    <a:pt x="393471" y="54648"/>
                  </a:lnTo>
                  <a:lnTo>
                    <a:pt x="388442" y="44551"/>
                  </a:lnTo>
                  <a:lnTo>
                    <a:pt x="380695" y="38531"/>
                  </a:lnTo>
                  <a:lnTo>
                    <a:pt x="370713" y="36550"/>
                  </a:lnTo>
                  <a:lnTo>
                    <a:pt x="364236" y="37058"/>
                  </a:lnTo>
                  <a:lnTo>
                    <a:pt x="357962" y="38912"/>
                  </a:lnTo>
                  <a:lnTo>
                    <a:pt x="351256" y="42532"/>
                  </a:lnTo>
                  <a:lnTo>
                    <a:pt x="343446" y="48361"/>
                  </a:lnTo>
                  <a:lnTo>
                    <a:pt x="341630" y="38544"/>
                  </a:lnTo>
                  <a:lnTo>
                    <a:pt x="321805" y="38544"/>
                  </a:lnTo>
                  <a:lnTo>
                    <a:pt x="321805" y="132181"/>
                  </a:lnTo>
                  <a:lnTo>
                    <a:pt x="345630" y="132181"/>
                  </a:lnTo>
                  <a:lnTo>
                    <a:pt x="345630" y="66916"/>
                  </a:lnTo>
                  <a:lnTo>
                    <a:pt x="351624" y="61277"/>
                  </a:lnTo>
                  <a:lnTo>
                    <a:pt x="356895" y="58547"/>
                  </a:lnTo>
                  <a:lnTo>
                    <a:pt x="368350" y="58547"/>
                  </a:lnTo>
                  <a:lnTo>
                    <a:pt x="371259" y="66001"/>
                  </a:lnTo>
                  <a:lnTo>
                    <a:pt x="371259" y="132181"/>
                  </a:lnTo>
                  <a:lnTo>
                    <a:pt x="395262" y="132181"/>
                  </a:lnTo>
                  <a:lnTo>
                    <a:pt x="395262" y="68910"/>
                  </a:lnTo>
                  <a:close/>
                </a:path>
                <a:path w="600075" h="134620">
                  <a:moveTo>
                    <a:pt x="485990" y="0"/>
                  </a:moveTo>
                  <a:lnTo>
                    <a:pt x="462165" y="3632"/>
                  </a:lnTo>
                  <a:lnTo>
                    <a:pt x="462165" y="45821"/>
                  </a:lnTo>
                  <a:lnTo>
                    <a:pt x="462165" y="66725"/>
                  </a:lnTo>
                  <a:lnTo>
                    <a:pt x="462165" y="103822"/>
                  </a:lnTo>
                  <a:lnTo>
                    <a:pt x="456349" y="109270"/>
                  </a:lnTo>
                  <a:lnTo>
                    <a:pt x="451256" y="112369"/>
                  </a:lnTo>
                  <a:lnTo>
                    <a:pt x="446900" y="112369"/>
                  </a:lnTo>
                  <a:lnTo>
                    <a:pt x="434530" y="85826"/>
                  </a:lnTo>
                  <a:lnTo>
                    <a:pt x="435508" y="73660"/>
                  </a:lnTo>
                  <a:lnTo>
                    <a:pt x="438213" y="65163"/>
                  </a:lnTo>
                  <a:lnTo>
                    <a:pt x="442353" y="60172"/>
                  </a:lnTo>
                  <a:lnTo>
                    <a:pt x="447624" y="58547"/>
                  </a:lnTo>
                  <a:lnTo>
                    <a:pt x="451993" y="58547"/>
                  </a:lnTo>
                  <a:lnTo>
                    <a:pt x="456539" y="61455"/>
                  </a:lnTo>
                  <a:lnTo>
                    <a:pt x="462165" y="66725"/>
                  </a:lnTo>
                  <a:lnTo>
                    <a:pt x="462165" y="45821"/>
                  </a:lnTo>
                  <a:lnTo>
                    <a:pt x="454355" y="39090"/>
                  </a:lnTo>
                  <a:lnTo>
                    <a:pt x="449072" y="36550"/>
                  </a:lnTo>
                  <a:lnTo>
                    <a:pt x="442531" y="36550"/>
                  </a:lnTo>
                  <a:lnTo>
                    <a:pt x="412851" y="64541"/>
                  </a:lnTo>
                  <a:lnTo>
                    <a:pt x="410349" y="86550"/>
                  </a:lnTo>
                  <a:lnTo>
                    <a:pt x="412432" y="107340"/>
                  </a:lnTo>
                  <a:lnTo>
                    <a:pt x="418287" y="122224"/>
                  </a:lnTo>
                  <a:lnTo>
                    <a:pt x="427304" y="131191"/>
                  </a:lnTo>
                  <a:lnTo>
                    <a:pt x="438899" y="134188"/>
                  </a:lnTo>
                  <a:lnTo>
                    <a:pt x="444436" y="133616"/>
                  </a:lnTo>
                  <a:lnTo>
                    <a:pt x="450189" y="131686"/>
                  </a:lnTo>
                  <a:lnTo>
                    <a:pt x="456666" y="128041"/>
                  </a:lnTo>
                  <a:lnTo>
                    <a:pt x="464350" y="122364"/>
                  </a:lnTo>
                  <a:lnTo>
                    <a:pt x="466140" y="131191"/>
                  </a:lnTo>
                  <a:lnTo>
                    <a:pt x="466242" y="131686"/>
                  </a:lnTo>
                  <a:lnTo>
                    <a:pt x="466344" y="132181"/>
                  </a:lnTo>
                  <a:lnTo>
                    <a:pt x="485990" y="132181"/>
                  </a:lnTo>
                  <a:lnTo>
                    <a:pt x="485990" y="122364"/>
                  </a:lnTo>
                  <a:lnTo>
                    <a:pt x="485990" y="112369"/>
                  </a:lnTo>
                  <a:lnTo>
                    <a:pt x="485990" y="58547"/>
                  </a:lnTo>
                  <a:lnTo>
                    <a:pt x="485990" y="45821"/>
                  </a:lnTo>
                  <a:lnTo>
                    <a:pt x="485990" y="0"/>
                  </a:lnTo>
                  <a:close/>
                </a:path>
                <a:path w="600075" h="134620">
                  <a:moveTo>
                    <a:pt x="525259" y="38544"/>
                  </a:moveTo>
                  <a:lnTo>
                    <a:pt x="501434" y="38544"/>
                  </a:lnTo>
                  <a:lnTo>
                    <a:pt x="501434" y="132181"/>
                  </a:lnTo>
                  <a:lnTo>
                    <a:pt x="525259" y="132181"/>
                  </a:lnTo>
                  <a:lnTo>
                    <a:pt x="525259" y="38544"/>
                  </a:lnTo>
                  <a:close/>
                </a:path>
                <a:path w="600075" h="134620">
                  <a:moveTo>
                    <a:pt x="525259" y="914"/>
                  </a:moveTo>
                  <a:lnTo>
                    <a:pt x="501434" y="914"/>
                  </a:lnTo>
                  <a:lnTo>
                    <a:pt x="501434" y="23647"/>
                  </a:lnTo>
                  <a:lnTo>
                    <a:pt x="525259" y="23647"/>
                  </a:lnTo>
                  <a:lnTo>
                    <a:pt x="525259" y="914"/>
                  </a:lnTo>
                  <a:close/>
                </a:path>
                <a:path w="600075" h="134620">
                  <a:moveTo>
                    <a:pt x="599986" y="127279"/>
                  </a:moveTo>
                  <a:lnTo>
                    <a:pt x="594525" y="107823"/>
                  </a:lnTo>
                  <a:lnTo>
                    <a:pt x="590156" y="109639"/>
                  </a:lnTo>
                  <a:lnTo>
                    <a:pt x="585978" y="111645"/>
                  </a:lnTo>
                  <a:lnTo>
                    <a:pt x="580351" y="111645"/>
                  </a:lnTo>
                  <a:lnTo>
                    <a:pt x="574586" y="110464"/>
                  </a:lnTo>
                  <a:lnTo>
                    <a:pt x="569709" y="106324"/>
                  </a:lnTo>
                  <a:lnTo>
                    <a:pt x="566331" y="98298"/>
                  </a:lnTo>
                  <a:lnTo>
                    <a:pt x="565073" y="85458"/>
                  </a:lnTo>
                  <a:lnTo>
                    <a:pt x="566293" y="72250"/>
                  </a:lnTo>
                  <a:lnTo>
                    <a:pt x="569683" y="63931"/>
                  </a:lnTo>
                  <a:lnTo>
                    <a:pt x="574814" y="59601"/>
                  </a:lnTo>
                  <a:lnTo>
                    <a:pt x="581253" y="58369"/>
                  </a:lnTo>
                  <a:lnTo>
                    <a:pt x="585800" y="58369"/>
                  </a:lnTo>
                  <a:lnTo>
                    <a:pt x="590346" y="60363"/>
                  </a:lnTo>
                  <a:lnTo>
                    <a:pt x="593979" y="62369"/>
                  </a:lnTo>
                  <a:lnTo>
                    <a:pt x="599249" y="42735"/>
                  </a:lnTo>
                  <a:lnTo>
                    <a:pt x="592886" y="39090"/>
                  </a:lnTo>
                  <a:lnTo>
                    <a:pt x="585254" y="36550"/>
                  </a:lnTo>
                  <a:lnTo>
                    <a:pt x="577253" y="36550"/>
                  </a:lnTo>
                  <a:lnTo>
                    <a:pt x="562076" y="39624"/>
                  </a:lnTo>
                  <a:lnTo>
                    <a:pt x="550506" y="48869"/>
                  </a:lnTo>
                  <a:lnTo>
                    <a:pt x="543115" y="64312"/>
                  </a:lnTo>
                  <a:lnTo>
                    <a:pt x="540524" y="86004"/>
                  </a:lnTo>
                  <a:lnTo>
                    <a:pt x="542988" y="108839"/>
                  </a:lnTo>
                  <a:lnTo>
                    <a:pt x="549960" y="123634"/>
                  </a:lnTo>
                  <a:lnTo>
                    <a:pt x="560857" y="131622"/>
                  </a:lnTo>
                  <a:lnTo>
                    <a:pt x="575068" y="134010"/>
                  </a:lnTo>
                  <a:lnTo>
                    <a:pt x="582701" y="133464"/>
                  </a:lnTo>
                  <a:lnTo>
                    <a:pt x="589305" y="132003"/>
                  </a:lnTo>
                  <a:lnTo>
                    <a:pt x="595020" y="129857"/>
                  </a:lnTo>
                  <a:lnTo>
                    <a:pt x="599986" y="127279"/>
                  </a:lnTo>
                  <a:close/>
                </a:path>
              </a:pathLst>
            </a:custGeom>
            <a:solidFill>
              <a:srgbClr val="074D8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27999" y="11504223"/>
              <a:ext cx="275630" cy="124366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74387" y="11687423"/>
              <a:ext cx="397994" cy="134001"/>
            </a:xfrm>
            <a:prstGeom prst="rect">
              <a:avLst/>
            </a:prstGeom>
          </p:spPr>
        </p:pic>
      </p:grpSp>
      <p:sp>
        <p:nvSpPr>
          <p:cNvPr id="27" name="object 27" descr=""/>
          <p:cNvSpPr/>
          <p:nvPr/>
        </p:nvSpPr>
        <p:spPr>
          <a:xfrm>
            <a:off x="2785762" y="12411102"/>
            <a:ext cx="1646555" cy="361950"/>
          </a:xfrm>
          <a:custGeom>
            <a:avLst/>
            <a:gdLst/>
            <a:ahLst/>
            <a:cxnLst/>
            <a:rect l="l" t="t" r="r" b="b"/>
            <a:pathLst>
              <a:path w="1646554" h="361950">
                <a:moveTo>
                  <a:pt x="576264" y="140246"/>
                </a:moveTo>
                <a:lnTo>
                  <a:pt x="494881" y="140246"/>
                </a:lnTo>
                <a:lnTo>
                  <a:pt x="713827" y="361929"/>
                </a:lnTo>
                <a:lnTo>
                  <a:pt x="713827" y="220821"/>
                </a:lnTo>
                <a:lnTo>
                  <a:pt x="657174" y="220821"/>
                </a:lnTo>
                <a:lnTo>
                  <a:pt x="576264" y="140246"/>
                </a:lnTo>
                <a:close/>
              </a:path>
              <a:path w="1646554" h="361950">
                <a:moveTo>
                  <a:pt x="437434" y="1989"/>
                </a:moveTo>
                <a:lnTo>
                  <a:pt x="437430" y="294943"/>
                </a:lnTo>
                <a:lnTo>
                  <a:pt x="494881" y="294943"/>
                </a:lnTo>
                <a:lnTo>
                  <a:pt x="494881" y="140246"/>
                </a:lnTo>
                <a:lnTo>
                  <a:pt x="576264" y="140246"/>
                </a:lnTo>
                <a:lnTo>
                  <a:pt x="437434" y="1989"/>
                </a:lnTo>
                <a:close/>
              </a:path>
              <a:path w="1646554" h="361950">
                <a:moveTo>
                  <a:pt x="713827" y="0"/>
                </a:moveTo>
                <a:lnTo>
                  <a:pt x="657450" y="0"/>
                </a:lnTo>
                <a:lnTo>
                  <a:pt x="657450" y="6677"/>
                </a:lnTo>
                <a:lnTo>
                  <a:pt x="657174" y="6677"/>
                </a:lnTo>
                <a:lnTo>
                  <a:pt x="657174" y="220821"/>
                </a:lnTo>
                <a:lnTo>
                  <a:pt x="713827" y="220821"/>
                </a:lnTo>
                <a:lnTo>
                  <a:pt x="713827" y="0"/>
                </a:lnTo>
                <a:close/>
              </a:path>
              <a:path w="1646554" h="361950">
                <a:moveTo>
                  <a:pt x="371756" y="414"/>
                </a:moveTo>
                <a:lnTo>
                  <a:pt x="310021" y="414"/>
                </a:lnTo>
                <a:lnTo>
                  <a:pt x="310021" y="294797"/>
                </a:lnTo>
                <a:lnTo>
                  <a:pt x="371756" y="294797"/>
                </a:lnTo>
                <a:lnTo>
                  <a:pt x="371756" y="414"/>
                </a:lnTo>
                <a:close/>
              </a:path>
              <a:path w="1646554" h="361950">
                <a:moveTo>
                  <a:pt x="1026391" y="414"/>
                </a:moveTo>
                <a:lnTo>
                  <a:pt x="782158" y="414"/>
                </a:lnTo>
                <a:lnTo>
                  <a:pt x="782158" y="294889"/>
                </a:lnTo>
                <a:lnTo>
                  <a:pt x="1026391" y="294889"/>
                </a:lnTo>
                <a:lnTo>
                  <a:pt x="1026391" y="238421"/>
                </a:lnTo>
                <a:lnTo>
                  <a:pt x="840024" y="238421"/>
                </a:lnTo>
                <a:lnTo>
                  <a:pt x="840024" y="173147"/>
                </a:lnTo>
                <a:lnTo>
                  <a:pt x="987681" y="173147"/>
                </a:lnTo>
                <a:lnTo>
                  <a:pt x="987681" y="116699"/>
                </a:lnTo>
                <a:lnTo>
                  <a:pt x="840024" y="116699"/>
                </a:lnTo>
                <a:lnTo>
                  <a:pt x="840024" y="56947"/>
                </a:lnTo>
                <a:lnTo>
                  <a:pt x="1026391" y="56947"/>
                </a:lnTo>
                <a:lnTo>
                  <a:pt x="1026391" y="414"/>
                </a:lnTo>
                <a:close/>
              </a:path>
              <a:path w="1646554" h="361950">
                <a:moveTo>
                  <a:pt x="1492474" y="485"/>
                </a:moveTo>
                <a:lnTo>
                  <a:pt x="1338306" y="294943"/>
                </a:lnTo>
                <a:lnTo>
                  <a:pt x="1399097" y="294943"/>
                </a:lnTo>
                <a:lnTo>
                  <a:pt x="1478854" y="143714"/>
                </a:lnTo>
                <a:lnTo>
                  <a:pt x="1478942" y="143547"/>
                </a:lnTo>
                <a:lnTo>
                  <a:pt x="1479341" y="143547"/>
                </a:lnTo>
                <a:lnTo>
                  <a:pt x="1492471" y="118405"/>
                </a:lnTo>
                <a:lnTo>
                  <a:pt x="1554169" y="118405"/>
                </a:lnTo>
                <a:lnTo>
                  <a:pt x="1492474" y="485"/>
                </a:lnTo>
                <a:close/>
              </a:path>
              <a:path w="1646554" h="361950">
                <a:moveTo>
                  <a:pt x="1554169" y="118405"/>
                </a:moveTo>
                <a:lnTo>
                  <a:pt x="1492471" y="118405"/>
                </a:lnTo>
                <a:lnTo>
                  <a:pt x="1536521" y="202998"/>
                </a:lnTo>
                <a:lnTo>
                  <a:pt x="1482318" y="202998"/>
                </a:lnTo>
                <a:lnTo>
                  <a:pt x="1451119" y="262144"/>
                </a:lnTo>
                <a:lnTo>
                  <a:pt x="1567433" y="262144"/>
                </a:lnTo>
                <a:lnTo>
                  <a:pt x="1584493" y="294943"/>
                </a:lnTo>
                <a:lnTo>
                  <a:pt x="1646533" y="294943"/>
                </a:lnTo>
                <a:lnTo>
                  <a:pt x="1554169" y="118405"/>
                </a:lnTo>
                <a:close/>
              </a:path>
              <a:path w="1646554" h="361950">
                <a:moveTo>
                  <a:pt x="1479341" y="143547"/>
                </a:moveTo>
                <a:lnTo>
                  <a:pt x="1478942" y="143547"/>
                </a:lnTo>
                <a:lnTo>
                  <a:pt x="1479254" y="143714"/>
                </a:lnTo>
                <a:lnTo>
                  <a:pt x="1479341" y="143547"/>
                </a:lnTo>
                <a:close/>
              </a:path>
              <a:path w="1646554" h="361950">
                <a:moveTo>
                  <a:pt x="1228439" y="1918"/>
                </a:moveTo>
                <a:lnTo>
                  <a:pt x="1168323" y="13441"/>
                </a:lnTo>
                <a:lnTo>
                  <a:pt x="1117346" y="46546"/>
                </a:lnTo>
                <a:lnTo>
                  <a:pt x="1083083" y="95994"/>
                </a:lnTo>
                <a:lnTo>
                  <a:pt x="1071157" y="154338"/>
                </a:lnTo>
                <a:lnTo>
                  <a:pt x="1074186" y="184278"/>
                </a:lnTo>
                <a:lnTo>
                  <a:pt x="1097564" y="238811"/>
                </a:lnTo>
                <a:lnTo>
                  <a:pt x="1141352" y="281190"/>
                </a:lnTo>
                <a:lnTo>
                  <a:pt x="1197581" y="303766"/>
                </a:lnTo>
                <a:lnTo>
                  <a:pt x="1228439" y="306691"/>
                </a:lnTo>
                <a:lnTo>
                  <a:pt x="1240941" y="306155"/>
                </a:lnTo>
                <a:lnTo>
                  <a:pt x="1253501" y="304539"/>
                </a:lnTo>
                <a:lnTo>
                  <a:pt x="1266210" y="301826"/>
                </a:lnTo>
                <a:lnTo>
                  <a:pt x="1279156" y="298003"/>
                </a:lnTo>
                <a:lnTo>
                  <a:pt x="1280298" y="297624"/>
                </a:lnTo>
                <a:lnTo>
                  <a:pt x="1280298" y="248868"/>
                </a:lnTo>
                <a:lnTo>
                  <a:pt x="1228439" y="248868"/>
                </a:lnTo>
                <a:lnTo>
                  <a:pt x="1190340" y="241428"/>
                </a:lnTo>
                <a:lnTo>
                  <a:pt x="1159193" y="221151"/>
                </a:lnTo>
                <a:lnTo>
                  <a:pt x="1138175" y="191100"/>
                </a:lnTo>
                <a:lnTo>
                  <a:pt x="1130463" y="154338"/>
                </a:lnTo>
                <a:lnTo>
                  <a:pt x="1138175" y="117510"/>
                </a:lnTo>
                <a:lnTo>
                  <a:pt x="1159193" y="87402"/>
                </a:lnTo>
                <a:lnTo>
                  <a:pt x="1190340" y="67086"/>
                </a:lnTo>
                <a:lnTo>
                  <a:pt x="1228439" y="59631"/>
                </a:lnTo>
                <a:lnTo>
                  <a:pt x="1303816" y="59631"/>
                </a:lnTo>
                <a:lnTo>
                  <a:pt x="1320206" y="30975"/>
                </a:lnTo>
                <a:lnTo>
                  <a:pt x="1315639" y="28025"/>
                </a:lnTo>
                <a:lnTo>
                  <a:pt x="1295260" y="16742"/>
                </a:lnTo>
                <a:lnTo>
                  <a:pt x="1273729" y="8568"/>
                </a:lnTo>
                <a:lnTo>
                  <a:pt x="1251354" y="3596"/>
                </a:lnTo>
                <a:lnTo>
                  <a:pt x="1228439" y="1918"/>
                </a:lnTo>
                <a:close/>
              </a:path>
              <a:path w="1646554" h="361950">
                <a:moveTo>
                  <a:pt x="1280298" y="234414"/>
                </a:moveTo>
                <a:lnTo>
                  <a:pt x="1240438" y="248121"/>
                </a:lnTo>
                <a:lnTo>
                  <a:pt x="1228439" y="248868"/>
                </a:lnTo>
                <a:lnTo>
                  <a:pt x="1280298" y="248868"/>
                </a:lnTo>
                <a:lnTo>
                  <a:pt x="1280298" y="234414"/>
                </a:lnTo>
                <a:close/>
              </a:path>
              <a:path w="1646554" h="361950">
                <a:moveTo>
                  <a:pt x="1303816" y="59631"/>
                </a:moveTo>
                <a:lnTo>
                  <a:pt x="1228439" y="59631"/>
                </a:lnTo>
                <a:lnTo>
                  <a:pt x="1243671" y="60822"/>
                </a:lnTo>
                <a:lnTo>
                  <a:pt x="1258466" y="64351"/>
                </a:lnTo>
                <a:lnTo>
                  <a:pt x="1272625" y="70153"/>
                </a:lnTo>
                <a:lnTo>
                  <a:pt x="1285947" y="78164"/>
                </a:lnTo>
                <a:lnTo>
                  <a:pt x="1291121" y="81827"/>
                </a:lnTo>
                <a:lnTo>
                  <a:pt x="1303816" y="59631"/>
                </a:lnTo>
                <a:close/>
              </a:path>
              <a:path w="1646554" h="361950">
                <a:moveTo>
                  <a:pt x="157253" y="1411"/>
                </a:moveTo>
                <a:lnTo>
                  <a:pt x="107603" y="9195"/>
                </a:lnTo>
                <a:lnTo>
                  <a:pt x="64443" y="30859"/>
                </a:lnTo>
                <a:lnTo>
                  <a:pt x="30381" y="63875"/>
                </a:lnTo>
                <a:lnTo>
                  <a:pt x="8030" y="105710"/>
                </a:lnTo>
                <a:lnTo>
                  <a:pt x="0" y="153835"/>
                </a:lnTo>
                <a:lnTo>
                  <a:pt x="8030" y="201935"/>
                </a:lnTo>
                <a:lnTo>
                  <a:pt x="30381" y="243750"/>
                </a:lnTo>
                <a:lnTo>
                  <a:pt x="64443" y="276749"/>
                </a:lnTo>
                <a:lnTo>
                  <a:pt x="107603" y="298404"/>
                </a:lnTo>
                <a:lnTo>
                  <a:pt x="157253" y="306184"/>
                </a:lnTo>
                <a:lnTo>
                  <a:pt x="169121" y="305693"/>
                </a:lnTo>
                <a:lnTo>
                  <a:pt x="181064" y="304217"/>
                </a:lnTo>
                <a:lnTo>
                  <a:pt x="193157" y="301750"/>
                </a:lnTo>
                <a:lnTo>
                  <a:pt x="205057" y="298404"/>
                </a:lnTo>
                <a:lnTo>
                  <a:pt x="205474" y="298404"/>
                </a:lnTo>
                <a:lnTo>
                  <a:pt x="205474" y="248357"/>
                </a:lnTo>
                <a:lnTo>
                  <a:pt x="157253" y="248357"/>
                </a:lnTo>
                <a:lnTo>
                  <a:pt x="119169" y="240917"/>
                </a:lnTo>
                <a:lnTo>
                  <a:pt x="88036" y="220641"/>
                </a:lnTo>
                <a:lnTo>
                  <a:pt x="67028" y="190592"/>
                </a:lnTo>
                <a:lnTo>
                  <a:pt x="59319" y="153835"/>
                </a:lnTo>
                <a:lnTo>
                  <a:pt x="67028" y="117004"/>
                </a:lnTo>
                <a:lnTo>
                  <a:pt x="88036" y="86894"/>
                </a:lnTo>
                <a:lnTo>
                  <a:pt x="119169" y="66576"/>
                </a:lnTo>
                <a:lnTo>
                  <a:pt x="157253" y="59121"/>
                </a:lnTo>
                <a:lnTo>
                  <a:pt x="232655" y="59121"/>
                </a:lnTo>
                <a:lnTo>
                  <a:pt x="249059" y="30471"/>
                </a:lnTo>
                <a:lnTo>
                  <a:pt x="244492" y="27518"/>
                </a:lnTo>
                <a:lnTo>
                  <a:pt x="224112" y="16234"/>
                </a:lnTo>
                <a:lnTo>
                  <a:pt x="202575" y="8060"/>
                </a:lnTo>
                <a:lnTo>
                  <a:pt x="180186" y="3088"/>
                </a:lnTo>
                <a:lnTo>
                  <a:pt x="157253" y="1411"/>
                </a:lnTo>
                <a:close/>
              </a:path>
              <a:path w="1646554" h="361950">
                <a:moveTo>
                  <a:pt x="205474" y="235846"/>
                </a:moveTo>
                <a:lnTo>
                  <a:pt x="157253" y="248357"/>
                </a:lnTo>
                <a:lnTo>
                  <a:pt x="205474" y="248357"/>
                </a:lnTo>
                <a:lnTo>
                  <a:pt x="205474" y="235846"/>
                </a:lnTo>
                <a:close/>
              </a:path>
              <a:path w="1646554" h="361950">
                <a:moveTo>
                  <a:pt x="232655" y="59121"/>
                </a:moveTo>
                <a:lnTo>
                  <a:pt x="157253" y="59121"/>
                </a:lnTo>
                <a:lnTo>
                  <a:pt x="172467" y="60312"/>
                </a:lnTo>
                <a:lnTo>
                  <a:pt x="187341" y="63875"/>
                </a:lnTo>
                <a:lnTo>
                  <a:pt x="201432" y="69644"/>
                </a:lnTo>
                <a:lnTo>
                  <a:pt x="214782" y="77653"/>
                </a:lnTo>
                <a:lnTo>
                  <a:pt x="219952" y="81305"/>
                </a:lnTo>
                <a:lnTo>
                  <a:pt x="232655" y="59121"/>
                </a:lnTo>
                <a:close/>
              </a:path>
            </a:pathLst>
          </a:custGeom>
          <a:solidFill>
            <a:srgbClr val="0073C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8" name="object 28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24127" y="12374885"/>
            <a:ext cx="1135540" cy="367642"/>
          </a:xfrm>
          <a:prstGeom prst="rect">
            <a:avLst/>
          </a:prstGeom>
        </p:spPr>
      </p:pic>
      <p:grpSp>
        <p:nvGrpSpPr>
          <p:cNvPr id="29" name="object 29" descr=""/>
          <p:cNvGrpSpPr/>
          <p:nvPr/>
        </p:nvGrpSpPr>
        <p:grpSpPr>
          <a:xfrm>
            <a:off x="6369546" y="12363232"/>
            <a:ext cx="786130" cy="373380"/>
            <a:chOff x="6369546" y="12363232"/>
            <a:chExt cx="786130" cy="373380"/>
          </a:xfrm>
        </p:grpSpPr>
        <p:sp>
          <p:nvSpPr>
            <p:cNvPr id="30" name="object 30" descr=""/>
            <p:cNvSpPr/>
            <p:nvPr/>
          </p:nvSpPr>
          <p:spPr>
            <a:xfrm>
              <a:off x="6369546" y="12363232"/>
              <a:ext cx="373380" cy="373380"/>
            </a:xfrm>
            <a:custGeom>
              <a:avLst/>
              <a:gdLst/>
              <a:ahLst/>
              <a:cxnLst/>
              <a:rect l="l" t="t" r="r" b="b"/>
              <a:pathLst>
                <a:path w="373379" h="373379">
                  <a:moveTo>
                    <a:pt x="372784" y="0"/>
                  </a:moveTo>
                  <a:lnTo>
                    <a:pt x="0" y="0"/>
                  </a:lnTo>
                  <a:lnTo>
                    <a:pt x="0" y="372965"/>
                  </a:lnTo>
                  <a:lnTo>
                    <a:pt x="372784" y="372965"/>
                  </a:lnTo>
                  <a:lnTo>
                    <a:pt x="372784" y="0"/>
                  </a:lnTo>
                  <a:close/>
                </a:path>
              </a:pathLst>
            </a:custGeom>
            <a:solidFill>
              <a:srgbClr val="30854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396074" y="12579235"/>
              <a:ext cx="317500" cy="132080"/>
            </a:xfrm>
            <a:custGeom>
              <a:avLst/>
              <a:gdLst/>
              <a:ahLst/>
              <a:cxnLst/>
              <a:rect l="l" t="t" r="r" b="b"/>
              <a:pathLst>
                <a:path w="317500" h="132079">
                  <a:moveTo>
                    <a:pt x="12574" y="0"/>
                  </a:moveTo>
                  <a:lnTo>
                    <a:pt x="0" y="0"/>
                  </a:lnTo>
                  <a:lnTo>
                    <a:pt x="0" y="128363"/>
                  </a:lnTo>
                  <a:lnTo>
                    <a:pt x="49153" y="128363"/>
                  </a:lnTo>
                  <a:lnTo>
                    <a:pt x="49153" y="118880"/>
                  </a:lnTo>
                  <a:lnTo>
                    <a:pt x="12574" y="118880"/>
                  </a:lnTo>
                  <a:lnTo>
                    <a:pt x="12574" y="0"/>
                  </a:lnTo>
                  <a:close/>
                </a:path>
                <a:path w="317500" h="132079">
                  <a:moveTo>
                    <a:pt x="103451" y="0"/>
                  </a:moveTo>
                  <a:lnTo>
                    <a:pt x="62110" y="0"/>
                  </a:lnTo>
                  <a:lnTo>
                    <a:pt x="62110" y="128363"/>
                  </a:lnTo>
                  <a:lnTo>
                    <a:pt x="84781" y="128363"/>
                  </a:lnTo>
                  <a:lnTo>
                    <a:pt x="84781" y="19656"/>
                  </a:lnTo>
                  <a:lnTo>
                    <a:pt x="85040" y="19344"/>
                  </a:lnTo>
                  <a:lnTo>
                    <a:pt x="107449" y="19344"/>
                  </a:lnTo>
                  <a:lnTo>
                    <a:pt x="104859" y="6372"/>
                  </a:lnTo>
                  <a:lnTo>
                    <a:pt x="104086" y="2776"/>
                  </a:lnTo>
                  <a:lnTo>
                    <a:pt x="103451" y="0"/>
                  </a:lnTo>
                  <a:close/>
                </a:path>
                <a:path w="317500" h="132079">
                  <a:moveTo>
                    <a:pt x="107449" y="19344"/>
                  </a:moveTo>
                  <a:lnTo>
                    <a:pt x="86430" y="19344"/>
                  </a:lnTo>
                  <a:lnTo>
                    <a:pt x="86873" y="19656"/>
                  </a:lnTo>
                  <a:lnTo>
                    <a:pt x="86873" y="20291"/>
                  </a:lnTo>
                  <a:lnTo>
                    <a:pt x="88149" y="26354"/>
                  </a:lnTo>
                  <a:lnTo>
                    <a:pt x="89426" y="32613"/>
                  </a:lnTo>
                  <a:lnTo>
                    <a:pt x="91954" y="45504"/>
                  </a:lnTo>
                  <a:lnTo>
                    <a:pt x="95064" y="61046"/>
                  </a:lnTo>
                  <a:lnTo>
                    <a:pt x="99264" y="81776"/>
                  </a:lnTo>
                  <a:lnTo>
                    <a:pt x="104576" y="107503"/>
                  </a:lnTo>
                  <a:lnTo>
                    <a:pt x="108976" y="128363"/>
                  </a:lnTo>
                  <a:lnTo>
                    <a:pt x="134707" y="128363"/>
                  </a:lnTo>
                  <a:lnTo>
                    <a:pt x="140492" y="100671"/>
                  </a:lnTo>
                  <a:lnTo>
                    <a:pt x="121618" y="100671"/>
                  </a:lnTo>
                  <a:lnTo>
                    <a:pt x="121185" y="100228"/>
                  </a:lnTo>
                  <a:lnTo>
                    <a:pt x="121185" y="99348"/>
                  </a:lnTo>
                  <a:lnTo>
                    <a:pt x="120416" y="93788"/>
                  </a:lnTo>
                  <a:lnTo>
                    <a:pt x="114313" y="55958"/>
                  </a:lnTo>
                  <a:lnTo>
                    <a:pt x="107511" y="19656"/>
                  </a:lnTo>
                  <a:lnTo>
                    <a:pt x="107449" y="19344"/>
                  </a:lnTo>
                  <a:close/>
                </a:path>
                <a:path w="317500" h="132079">
                  <a:moveTo>
                    <a:pt x="183292" y="19344"/>
                  </a:moveTo>
                  <a:lnTo>
                    <a:pt x="158081" y="19344"/>
                  </a:lnTo>
                  <a:lnTo>
                    <a:pt x="158526" y="19656"/>
                  </a:lnTo>
                  <a:lnTo>
                    <a:pt x="158526" y="128363"/>
                  </a:lnTo>
                  <a:lnTo>
                    <a:pt x="183292" y="128363"/>
                  </a:lnTo>
                  <a:lnTo>
                    <a:pt x="183292" y="19344"/>
                  </a:lnTo>
                  <a:close/>
                </a:path>
                <a:path w="317500" h="132079">
                  <a:moveTo>
                    <a:pt x="183292" y="0"/>
                  </a:moveTo>
                  <a:lnTo>
                    <a:pt x="142139" y="0"/>
                  </a:lnTo>
                  <a:lnTo>
                    <a:pt x="141242" y="3801"/>
                  </a:lnTo>
                  <a:lnTo>
                    <a:pt x="133182" y="42933"/>
                  </a:lnTo>
                  <a:lnTo>
                    <a:pt x="125416" y="86241"/>
                  </a:lnTo>
                  <a:lnTo>
                    <a:pt x="123463" y="100228"/>
                  </a:lnTo>
                  <a:lnTo>
                    <a:pt x="123139" y="100671"/>
                  </a:lnTo>
                  <a:lnTo>
                    <a:pt x="140492" y="100671"/>
                  </a:lnTo>
                  <a:lnTo>
                    <a:pt x="144694" y="80560"/>
                  </a:lnTo>
                  <a:lnTo>
                    <a:pt x="147689" y="65820"/>
                  </a:lnTo>
                  <a:lnTo>
                    <a:pt x="150650" y="50841"/>
                  </a:lnTo>
                  <a:lnTo>
                    <a:pt x="152040" y="43514"/>
                  </a:lnTo>
                  <a:lnTo>
                    <a:pt x="154298" y="31177"/>
                  </a:lnTo>
                  <a:lnTo>
                    <a:pt x="155416" y="25337"/>
                  </a:lnTo>
                  <a:lnTo>
                    <a:pt x="156427" y="20291"/>
                  </a:lnTo>
                  <a:lnTo>
                    <a:pt x="156427" y="19656"/>
                  </a:lnTo>
                  <a:lnTo>
                    <a:pt x="156686" y="19344"/>
                  </a:lnTo>
                  <a:lnTo>
                    <a:pt x="183292" y="19344"/>
                  </a:lnTo>
                  <a:lnTo>
                    <a:pt x="183292" y="0"/>
                  </a:lnTo>
                  <a:close/>
                </a:path>
                <a:path w="317500" h="132079">
                  <a:moveTo>
                    <a:pt x="242935" y="0"/>
                  </a:moveTo>
                  <a:lnTo>
                    <a:pt x="198920" y="0"/>
                  </a:lnTo>
                  <a:lnTo>
                    <a:pt x="198920" y="88919"/>
                  </a:lnTo>
                  <a:lnTo>
                    <a:pt x="220701" y="124008"/>
                  </a:lnTo>
                  <a:lnTo>
                    <a:pt x="249346" y="131774"/>
                  </a:lnTo>
                  <a:lnTo>
                    <a:pt x="266740" y="131774"/>
                  </a:lnTo>
                  <a:lnTo>
                    <a:pt x="305897" y="115646"/>
                  </a:lnTo>
                  <a:lnTo>
                    <a:pt x="314186" y="100295"/>
                  </a:lnTo>
                  <a:lnTo>
                    <a:pt x="253410" y="100295"/>
                  </a:lnTo>
                  <a:lnTo>
                    <a:pt x="249754" y="99036"/>
                  </a:lnTo>
                  <a:lnTo>
                    <a:pt x="244293" y="93986"/>
                  </a:lnTo>
                  <a:lnTo>
                    <a:pt x="242935" y="89752"/>
                  </a:lnTo>
                  <a:lnTo>
                    <a:pt x="242935" y="0"/>
                  </a:lnTo>
                  <a:close/>
                </a:path>
                <a:path w="317500" h="132079">
                  <a:moveTo>
                    <a:pt x="317039" y="0"/>
                  </a:moveTo>
                  <a:lnTo>
                    <a:pt x="273233" y="0"/>
                  </a:lnTo>
                  <a:lnTo>
                    <a:pt x="273233" y="89752"/>
                  </a:lnTo>
                  <a:lnTo>
                    <a:pt x="271822" y="93986"/>
                  </a:lnTo>
                  <a:lnTo>
                    <a:pt x="266240" y="99036"/>
                  </a:lnTo>
                  <a:lnTo>
                    <a:pt x="262556" y="100295"/>
                  </a:lnTo>
                  <a:lnTo>
                    <a:pt x="314186" y="100295"/>
                  </a:lnTo>
                  <a:lnTo>
                    <a:pt x="315613" y="96972"/>
                  </a:lnTo>
                  <a:lnTo>
                    <a:pt x="317039" y="88919"/>
                  </a:lnTo>
                  <a:lnTo>
                    <a:pt x="317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82848" y="12363232"/>
              <a:ext cx="372784" cy="372965"/>
            </a:xfrm>
            <a:prstGeom prst="rect">
              <a:avLst/>
            </a:prstGeom>
          </p:spPr>
        </p:pic>
      </p:grpSp>
      <p:pic>
        <p:nvPicPr>
          <p:cNvPr id="33" name="object 33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89852" y="13287716"/>
            <a:ext cx="1092101" cy="419196"/>
          </a:xfrm>
          <a:prstGeom prst="rect">
            <a:avLst/>
          </a:prstGeom>
        </p:spPr>
      </p:pic>
      <p:grpSp>
        <p:nvGrpSpPr>
          <p:cNvPr id="34" name="object 34" descr=""/>
          <p:cNvGrpSpPr/>
          <p:nvPr/>
        </p:nvGrpSpPr>
        <p:grpSpPr>
          <a:xfrm>
            <a:off x="2287321" y="13305666"/>
            <a:ext cx="616585" cy="331470"/>
            <a:chOff x="2287321" y="13305666"/>
            <a:chExt cx="616585" cy="331470"/>
          </a:xfrm>
        </p:grpSpPr>
        <p:sp>
          <p:nvSpPr>
            <p:cNvPr id="35" name="object 35" descr=""/>
            <p:cNvSpPr/>
            <p:nvPr/>
          </p:nvSpPr>
          <p:spPr>
            <a:xfrm>
              <a:off x="2287320" y="13305674"/>
              <a:ext cx="616585" cy="330835"/>
            </a:xfrm>
            <a:custGeom>
              <a:avLst/>
              <a:gdLst/>
              <a:ahLst/>
              <a:cxnLst/>
              <a:rect l="l" t="t" r="r" b="b"/>
              <a:pathLst>
                <a:path w="616585" h="330834">
                  <a:moveTo>
                    <a:pt x="279958" y="2921"/>
                  </a:moveTo>
                  <a:lnTo>
                    <a:pt x="223672" y="2921"/>
                  </a:lnTo>
                  <a:lnTo>
                    <a:pt x="223672" y="202641"/>
                  </a:lnTo>
                  <a:lnTo>
                    <a:pt x="0" y="1270"/>
                  </a:lnTo>
                  <a:lnTo>
                    <a:pt x="0" y="330212"/>
                  </a:lnTo>
                  <a:lnTo>
                    <a:pt x="23812" y="330098"/>
                  </a:lnTo>
                  <a:lnTo>
                    <a:pt x="35509" y="330136"/>
                  </a:lnTo>
                  <a:lnTo>
                    <a:pt x="47155" y="330365"/>
                  </a:lnTo>
                  <a:lnTo>
                    <a:pt x="54254" y="330581"/>
                  </a:lnTo>
                  <a:lnTo>
                    <a:pt x="56578" y="328663"/>
                  </a:lnTo>
                  <a:lnTo>
                    <a:pt x="56375" y="277863"/>
                  </a:lnTo>
                  <a:lnTo>
                    <a:pt x="56337" y="234530"/>
                  </a:lnTo>
                  <a:lnTo>
                    <a:pt x="56375" y="133337"/>
                  </a:lnTo>
                  <a:lnTo>
                    <a:pt x="279958" y="329806"/>
                  </a:lnTo>
                  <a:lnTo>
                    <a:pt x="279958" y="2921"/>
                  </a:lnTo>
                  <a:close/>
                </a:path>
                <a:path w="616585" h="330834">
                  <a:moveTo>
                    <a:pt x="616216" y="53581"/>
                  </a:moveTo>
                  <a:lnTo>
                    <a:pt x="583971" y="26111"/>
                  </a:lnTo>
                  <a:lnTo>
                    <a:pt x="545985" y="8089"/>
                  </a:lnTo>
                  <a:lnTo>
                    <a:pt x="504596" y="0"/>
                  </a:lnTo>
                  <a:lnTo>
                    <a:pt x="462114" y="2273"/>
                  </a:lnTo>
                  <a:lnTo>
                    <a:pt x="420890" y="15367"/>
                  </a:lnTo>
                  <a:lnTo>
                    <a:pt x="383235" y="39738"/>
                  </a:lnTo>
                  <a:lnTo>
                    <a:pt x="346570" y="83337"/>
                  </a:lnTo>
                  <a:lnTo>
                    <a:pt x="327634" y="131965"/>
                  </a:lnTo>
                  <a:lnTo>
                    <a:pt x="324396" y="181495"/>
                  </a:lnTo>
                  <a:lnTo>
                    <a:pt x="334797" y="227838"/>
                  </a:lnTo>
                  <a:lnTo>
                    <a:pt x="356819" y="266839"/>
                  </a:lnTo>
                  <a:lnTo>
                    <a:pt x="400062" y="231838"/>
                  </a:lnTo>
                  <a:lnTo>
                    <a:pt x="382816" y="188518"/>
                  </a:lnTo>
                  <a:lnTo>
                    <a:pt x="382701" y="147878"/>
                  </a:lnTo>
                  <a:lnTo>
                    <a:pt x="417499" y="85445"/>
                  </a:lnTo>
                  <a:lnTo>
                    <a:pt x="463156" y="60375"/>
                  </a:lnTo>
                  <a:lnTo>
                    <a:pt x="480656" y="57188"/>
                  </a:lnTo>
                  <a:lnTo>
                    <a:pt x="506285" y="57251"/>
                  </a:lnTo>
                  <a:lnTo>
                    <a:pt x="530085" y="62725"/>
                  </a:lnTo>
                  <a:lnTo>
                    <a:pt x="552119" y="73418"/>
                  </a:lnTo>
                  <a:lnTo>
                    <a:pt x="572427" y="89141"/>
                  </a:lnTo>
                  <a:lnTo>
                    <a:pt x="616216" y="53581"/>
                  </a:lnTo>
                  <a:close/>
                </a:path>
              </a:pathLst>
            </a:custGeom>
            <a:solidFill>
              <a:srgbClr val="797C7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43679" y="13485098"/>
              <a:ext cx="159867" cy="151810"/>
            </a:xfrm>
            <a:prstGeom prst="rect">
              <a:avLst/>
            </a:prstGeom>
          </p:spPr>
        </p:pic>
      </p:grpSp>
      <p:sp>
        <p:nvSpPr>
          <p:cNvPr id="37" name="object 37" descr=""/>
          <p:cNvSpPr/>
          <p:nvPr/>
        </p:nvSpPr>
        <p:spPr>
          <a:xfrm>
            <a:off x="2961162" y="13307612"/>
            <a:ext cx="58419" cy="329565"/>
          </a:xfrm>
          <a:custGeom>
            <a:avLst/>
            <a:gdLst/>
            <a:ahLst/>
            <a:cxnLst/>
            <a:rect l="l" t="t" r="r" b="b"/>
            <a:pathLst>
              <a:path w="58419" h="329565">
                <a:moveTo>
                  <a:pt x="58153" y="0"/>
                </a:moveTo>
                <a:lnTo>
                  <a:pt x="0" y="0"/>
                </a:lnTo>
                <a:lnTo>
                  <a:pt x="0" y="329298"/>
                </a:lnTo>
                <a:lnTo>
                  <a:pt x="58153" y="329298"/>
                </a:lnTo>
                <a:lnTo>
                  <a:pt x="58153" y="0"/>
                </a:lnTo>
                <a:close/>
              </a:path>
            </a:pathLst>
          </a:custGeom>
          <a:solidFill>
            <a:srgbClr val="797C7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3663330" y="13206004"/>
            <a:ext cx="609600" cy="609600"/>
            <a:chOff x="3663330" y="13206004"/>
            <a:chExt cx="609600" cy="609600"/>
          </a:xfrm>
        </p:grpSpPr>
        <p:pic>
          <p:nvPicPr>
            <p:cNvPr id="39" name="object 3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63330" y="13206004"/>
              <a:ext cx="609464" cy="609223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3720375" y="13374582"/>
              <a:ext cx="133350" cy="203200"/>
            </a:xfrm>
            <a:custGeom>
              <a:avLst/>
              <a:gdLst/>
              <a:ahLst/>
              <a:cxnLst/>
              <a:rect l="l" t="t" r="r" b="b"/>
              <a:pathLst>
                <a:path w="133350" h="203200">
                  <a:moveTo>
                    <a:pt x="70575" y="0"/>
                  </a:moveTo>
                  <a:lnTo>
                    <a:pt x="40059" y="6523"/>
                  </a:lnTo>
                  <a:lnTo>
                    <a:pt x="17964" y="25857"/>
                  </a:lnTo>
                  <a:lnTo>
                    <a:pt x="4531" y="57646"/>
                  </a:lnTo>
                  <a:lnTo>
                    <a:pt x="0" y="101536"/>
                  </a:lnTo>
                  <a:lnTo>
                    <a:pt x="4531" y="145498"/>
                  </a:lnTo>
                  <a:lnTo>
                    <a:pt x="17964" y="177324"/>
                  </a:lnTo>
                  <a:lnTo>
                    <a:pt x="40059" y="196672"/>
                  </a:lnTo>
                  <a:lnTo>
                    <a:pt x="70575" y="203197"/>
                  </a:lnTo>
                  <a:lnTo>
                    <a:pt x="103438" y="195956"/>
                  </a:lnTo>
                  <a:lnTo>
                    <a:pt x="122198" y="179001"/>
                  </a:lnTo>
                  <a:lnTo>
                    <a:pt x="130810" y="159486"/>
                  </a:lnTo>
                  <a:lnTo>
                    <a:pt x="133228" y="144565"/>
                  </a:lnTo>
                  <a:lnTo>
                    <a:pt x="133352" y="142615"/>
                  </a:lnTo>
                  <a:lnTo>
                    <a:pt x="132742" y="140788"/>
                  </a:lnTo>
                  <a:lnTo>
                    <a:pt x="131402" y="139444"/>
                  </a:lnTo>
                  <a:lnTo>
                    <a:pt x="130061" y="137739"/>
                  </a:lnTo>
                  <a:lnTo>
                    <a:pt x="128231" y="137008"/>
                  </a:lnTo>
                  <a:lnTo>
                    <a:pt x="126281" y="137008"/>
                  </a:lnTo>
                  <a:lnTo>
                    <a:pt x="105316" y="137008"/>
                  </a:lnTo>
                  <a:lnTo>
                    <a:pt x="105316" y="137618"/>
                  </a:lnTo>
                  <a:lnTo>
                    <a:pt x="104367" y="145504"/>
                  </a:lnTo>
                  <a:lnTo>
                    <a:pt x="100013" y="158933"/>
                  </a:lnTo>
                  <a:lnTo>
                    <a:pt x="89716" y="171608"/>
                  </a:lnTo>
                  <a:lnTo>
                    <a:pt x="70940" y="177232"/>
                  </a:lnTo>
                  <a:lnTo>
                    <a:pt x="52254" y="172467"/>
                  </a:lnTo>
                  <a:lnTo>
                    <a:pt x="38837" y="158217"/>
                  </a:lnTo>
                  <a:lnTo>
                    <a:pt x="30745" y="134550"/>
                  </a:lnTo>
                  <a:lnTo>
                    <a:pt x="28035" y="101536"/>
                  </a:lnTo>
                  <a:lnTo>
                    <a:pt x="30745" y="68522"/>
                  </a:lnTo>
                  <a:lnTo>
                    <a:pt x="38837" y="44856"/>
                  </a:lnTo>
                  <a:lnTo>
                    <a:pt x="52254" y="30605"/>
                  </a:lnTo>
                  <a:lnTo>
                    <a:pt x="70940" y="25840"/>
                  </a:lnTo>
                  <a:lnTo>
                    <a:pt x="89939" y="31808"/>
                  </a:lnTo>
                  <a:lnTo>
                    <a:pt x="100241" y="45055"/>
                  </a:lnTo>
                  <a:lnTo>
                    <a:pt x="104487" y="58599"/>
                  </a:lnTo>
                  <a:lnTo>
                    <a:pt x="105316" y="65458"/>
                  </a:lnTo>
                  <a:lnTo>
                    <a:pt x="105316" y="66068"/>
                  </a:lnTo>
                  <a:lnTo>
                    <a:pt x="128231" y="66068"/>
                  </a:lnTo>
                  <a:lnTo>
                    <a:pt x="130061" y="65334"/>
                  </a:lnTo>
                  <a:lnTo>
                    <a:pt x="131402" y="63873"/>
                  </a:lnTo>
                  <a:lnTo>
                    <a:pt x="132742" y="62532"/>
                  </a:lnTo>
                  <a:lnTo>
                    <a:pt x="133352" y="60826"/>
                  </a:lnTo>
                  <a:lnTo>
                    <a:pt x="133228" y="58997"/>
                  </a:lnTo>
                  <a:lnTo>
                    <a:pt x="131324" y="45613"/>
                  </a:lnTo>
                  <a:lnTo>
                    <a:pt x="123202" y="25796"/>
                  </a:lnTo>
                  <a:lnTo>
                    <a:pt x="104430" y="7829"/>
                  </a:lnTo>
                  <a:lnTo>
                    <a:pt x="70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3872001" y="13374585"/>
              <a:ext cx="344170" cy="203200"/>
            </a:xfrm>
            <a:custGeom>
              <a:avLst/>
              <a:gdLst/>
              <a:ahLst/>
              <a:cxnLst/>
              <a:rect l="l" t="t" r="r" b="b"/>
              <a:pathLst>
                <a:path w="344170" h="203200">
                  <a:moveTo>
                    <a:pt x="121894" y="57899"/>
                  </a:moveTo>
                  <a:lnTo>
                    <a:pt x="117424" y="35636"/>
                  </a:lnTo>
                  <a:lnTo>
                    <a:pt x="105244" y="17208"/>
                  </a:lnTo>
                  <a:lnTo>
                    <a:pt x="87185" y="4648"/>
                  </a:lnTo>
                  <a:lnTo>
                    <a:pt x="65100" y="0"/>
                  </a:lnTo>
                  <a:lnTo>
                    <a:pt x="54317" y="1028"/>
                  </a:lnTo>
                  <a:lnTo>
                    <a:pt x="44221" y="3962"/>
                  </a:lnTo>
                  <a:lnTo>
                    <a:pt x="34988" y="8648"/>
                  </a:lnTo>
                  <a:lnTo>
                    <a:pt x="26822" y="14871"/>
                  </a:lnTo>
                  <a:lnTo>
                    <a:pt x="26822" y="4152"/>
                  </a:lnTo>
                  <a:lnTo>
                    <a:pt x="2197" y="4152"/>
                  </a:lnTo>
                  <a:lnTo>
                    <a:pt x="0" y="7810"/>
                  </a:lnTo>
                  <a:lnTo>
                    <a:pt x="0" y="200393"/>
                  </a:lnTo>
                  <a:lnTo>
                    <a:pt x="3175" y="203200"/>
                  </a:lnTo>
                  <a:lnTo>
                    <a:pt x="26695" y="203200"/>
                  </a:lnTo>
                  <a:lnTo>
                    <a:pt x="26695" y="59004"/>
                  </a:lnTo>
                  <a:lnTo>
                    <a:pt x="29387" y="45681"/>
                  </a:lnTo>
                  <a:lnTo>
                    <a:pt x="36741" y="34785"/>
                  </a:lnTo>
                  <a:lnTo>
                    <a:pt x="47625" y="27444"/>
                  </a:lnTo>
                  <a:lnTo>
                    <a:pt x="60947" y="24752"/>
                  </a:lnTo>
                  <a:lnTo>
                    <a:pt x="74269" y="27444"/>
                  </a:lnTo>
                  <a:lnTo>
                    <a:pt x="85153" y="34785"/>
                  </a:lnTo>
                  <a:lnTo>
                    <a:pt x="92506" y="45681"/>
                  </a:lnTo>
                  <a:lnTo>
                    <a:pt x="95199" y="59004"/>
                  </a:lnTo>
                  <a:lnTo>
                    <a:pt x="95199" y="202958"/>
                  </a:lnTo>
                  <a:lnTo>
                    <a:pt x="119214" y="202958"/>
                  </a:lnTo>
                  <a:lnTo>
                    <a:pt x="121894" y="200025"/>
                  </a:lnTo>
                  <a:lnTo>
                    <a:pt x="121894" y="57899"/>
                  </a:lnTo>
                  <a:close/>
                </a:path>
                <a:path w="344170" h="203200">
                  <a:moveTo>
                    <a:pt x="343865" y="147002"/>
                  </a:moveTo>
                  <a:lnTo>
                    <a:pt x="331597" y="110451"/>
                  </a:lnTo>
                  <a:lnTo>
                    <a:pt x="299491" y="89357"/>
                  </a:lnTo>
                  <a:lnTo>
                    <a:pt x="281571" y="81546"/>
                  </a:lnTo>
                  <a:lnTo>
                    <a:pt x="270611" y="75806"/>
                  </a:lnTo>
                  <a:lnTo>
                    <a:pt x="263385" y="69557"/>
                  </a:lnTo>
                  <a:lnTo>
                    <a:pt x="259397" y="62230"/>
                  </a:lnTo>
                  <a:lnTo>
                    <a:pt x="258165" y="53276"/>
                  </a:lnTo>
                  <a:lnTo>
                    <a:pt x="260438" y="41452"/>
                  </a:lnTo>
                  <a:lnTo>
                    <a:pt x="266852" y="32334"/>
                  </a:lnTo>
                  <a:lnTo>
                    <a:pt x="276783" y="26466"/>
                  </a:lnTo>
                  <a:lnTo>
                    <a:pt x="289623" y="24384"/>
                  </a:lnTo>
                  <a:lnTo>
                    <a:pt x="297637" y="24917"/>
                  </a:lnTo>
                  <a:lnTo>
                    <a:pt x="305295" y="26962"/>
                  </a:lnTo>
                  <a:lnTo>
                    <a:pt x="312978" y="31115"/>
                  </a:lnTo>
                  <a:lnTo>
                    <a:pt x="321068" y="38036"/>
                  </a:lnTo>
                  <a:lnTo>
                    <a:pt x="321678" y="38646"/>
                  </a:lnTo>
                  <a:lnTo>
                    <a:pt x="336918" y="24752"/>
                  </a:lnTo>
                  <a:lnTo>
                    <a:pt x="303390" y="1104"/>
                  </a:lnTo>
                  <a:lnTo>
                    <a:pt x="290474" y="0"/>
                  </a:lnTo>
                  <a:lnTo>
                    <a:pt x="266522" y="4013"/>
                  </a:lnTo>
                  <a:lnTo>
                    <a:pt x="247561" y="15176"/>
                  </a:lnTo>
                  <a:lnTo>
                    <a:pt x="235102" y="32194"/>
                  </a:lnTo>
                  <a:lnTo>
                    <a:pt x="230619" y="53759"/>
                  </a:lnTo>
                  <a:lnTo>
                    <a:pt x="233959" y="73596"/>
                  </a:lnTo>
                  <a:lnTo>
                    <a:pt x="242862" y="88087"/>
                  </a:lnTo>
                  <a:lnTo>
                    <a:pt x="255663" y="98577"/>
                  </a:lnTo>
                  <a:lnTo>
                    <a:pt x="270725" y="106413"/>
                  </a:lnTo>
                  <a:lnTo>
                    <a:pt x="289128" y="114579"/>
                  </a:lnTo>
                  <a:lnTo>
                    <a:pt x="301218" y="120751"/>
                  </a:lnTo>
                  <a:lnTo>
                    <a:pt x="309727" y="127596"/>
                  </a:lnTo>
                  <a:lnTo>
                    <a:pt x="314782" y="136220"/>
                  </a:lnTo>
                  <a:lnTo>
                    <a:pt x="316433" y="147739"/>
                  </a:lnTo>
                  <a:lnTo>
                    <a:pt x="312801" y="162775"/>
                  </a:lnTo>
                  <a:lnTo>
                    <a:pt x="303847" y="172186"/>
                  </a:lnTo>
                  <a:lnTo>
                    <a:pt x="292468" y="177063"/>
                  </a:lnTo>
                  <a:lnTo>
                    <a:pt x="281571" y="178460"/>
                  </a:lnTo>
                  <a:lnTo>
                    <a:pt x="272986" y="177800"/>
                  </a:lnTo>
                  <a:lnTo>
                    <a:pt x="263753" y="175082"/>
                  </a:lnTo>
                  <a:lnTo>
                    <a:pt x="253733" y="169151"/>
                  </a:lnTo>
                  <a:lnTo>
                    <a:pt x="242811" y="158826"/>
                  </a:lnTo>
                  <a:lnTo>
                    <a:pt x="242201" y="158102"/>
                  </a:lnTo>
                  <a:lnTo>
                    <a:pt x="227088" y="171386"/>
                  </a:lnTo>
                  <a:lnTo>
                    <a:pt x="227088" y="175285"/>
                  </a:lnTo>
                  <a:lnTo>
                    <a:pt x="232079" y="181749"/>
                  </a:lnTo>
                  <a:lnTo>
                    <a:pt x="243433" y="192557"/>
                  </a:lnTo>
                  <a:lnTo>
                    <a:pt x="256070" y="199097"/>
                  </a:lnTo>
                  <a:lnTo>
                    <a:pt x="268833" y="202336"/>
                  </a:lnTo>
                  <a:lnTo>
                    <a:pt x="280593" y="203200"/>
                  </a:lnTo>
                  <a:lnTo>
                    <a:pt x="303745" y="199618"/>
                  </a:lnTo>
                  <a:lnTo>
                    <a:pt x="324027" y="188950"/>
                  </a:lnTo>
                  <a:lnTo>
                    <a:pt x="338404" y="171373"/>
                  </a:lnTo>
                  <a:lnTo>
                    <a:pt x="343865" y="147002"/>
                  </a:lnTo>
                  <a:close/>
                </a:path>
              </a:pathLst>
            </a:custGeom>
            <a:solidFill>
              <a:srgbClr val="64C3D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016574" y="13374217"/>
              <a:ext cx="87630" cy="203200"/>
            </a:xfrm>
            <a:custGeom>
              <a:avLst/>
              <a:gdLst/>
              <a:ahLst/>
              <a:cxnLst/>
              <a:rect l="l" t="t" r="r" b="b"/>
              <a:pathLst>
                <a:path w="87629" h="203200">
                  <a:moveTo>
                    <a:pt x="71064" y="0"/>
                  </a:moveTo>
                  <a:lnTo>
                    <a:pt x="65092" y="0"/>
                  </a:lnTo>
                  <a:lnTo>
                    <a:pt x="54313" y="1020"/>
                  </a:lnTo>
                  <a:lnTo>
                    <a:pt x="44219" y="3961"/>
                  </a:lnTo>
                  <a:lnTo>
                    <a:pt x="34993" y="8639"/>
                  </a:lnTo>
                  <a:lnTo>
                    <a:pt x="26819" y="14872"/>
                  </a:lnTo>
                  <a:lnTo>
                    <a:pt x="26819" y="4145"/>
                  </a:lnTo>
                  <a:lnTo>
                    <a:pt x="2195" y="4145"/>
                  </a:lnTo>
                  <a:lnTo>
                    <a:pt x="0" y="7801"/>
                  </a:lnTo>
                  <a:lnTo>
                    <a:pt x="0" y="200271"/>
                  </a:lnTo>
                  <a:lnTo>
                    <a:pt x="3170" y="203073"/>
                  </a:lnTo>
                  <a:lnTo>
                    <a:pt x="26695" y="203073"/>
                  </a:lnTo>
                  <a:lnTo>
                    <a:pt x="26695" y="58997"/>
                  </a:lnTo>
                  <a:lnTo>
                    <a:pt x="29390" y="45674"/>
                  </a:lnTo>
                  <a:lnTo>
                    <a:pt x="36736" y="34785"/>
                  </a:lnTo>
                  <a:lnTo>
                    <a:pt x="47624" y="27439"/>
                  </a:lnTo>
                  <a:lnTo>
                    <a:pt x="60947" y="24744"/>
                  </a:lnTo>
                  <a:lnTo>
                    <a:pt x="65947" y="24744"/>
                  </a:lnTo>
                  <a:lnTo>
                    <a:pt x="70578" y="25840"/>
                  </a:lnTo>
                  <a:lnTo>
                    <a:pt x="74844" y="27670"/>
                  </a:lnTo>
                  <a:lnTo>
                    <a:pt x="85692" y="14017"/>
                  </a:lnTo>
                  <a:lnTo>
                    <a:pt x="86667" y="12798"/>
                  </a:lnTo>
                  <a:lnTo>
                    <a:pt x="87277" y="11212"/>
                  </a:lnTo>
                  <a:lnTo>
                    <a:pt x="87277" y="6336"/>
                  </a:lnTo>
                  <a:lnTo>
                    <a:pt x="85203" y="3780"/>
                  </a:lnTo>
                  <a:lnTo>
                    <a:pt x="76915" y="975"/>
                  </a:lnTo>
                  <a:lnTo>
                    <a:pt x="71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3" name="object 43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609133" y="13301181"/>
            <a:ext cx="564489" cy="418748"/>
          </a:xfrm>
          <a:prstGeom prst="rect">
            <a:avLst/>
          </a:prstGeom>
        </p:spPr>
      </p:pic>
      <p:grpSp>
        <p:nvGrpSpPr>
          <p:cNvPr id="44" name="object 44" descr=""/>
          <p:cNvGrpSpPr/>
          <p:nvPr/>
        </p:nvGrpSpPr>
        <p:grpSpPr>
          <a:xfrm>
            <a:off x="1492511" y="14165062"/>
            <a:ext cx="523875" cy="377825"/>
            <a:chOff x="1492511" y="14165062"/>
            <a:chExt cx="523875" cy="377825"/>
          </a:xfrm>
        </p:grpSpPr>
        <p:sp>
          <p:nvSpPr>
            <p:cNvPr id="45" name="object 45" descr=""/>
            <p:cNvSpPr/>
            <p:nvPr/>
          </p:nvSpPr>
          <p:spPr>
            <a:xfrm>
              <a:off x="1678470" y="14165071"/>
              <a:ext cx="46355" cy="22860"/>
            </a:xfrm>
            <a:custGeom>
              <a:avLst/>
              <a:gdLst/>
              <a:ahLst/>
              <a:cxnLst/>
              <a:rect l="l" t="t" r="r" b="b"/>
              <a:pathLst>
                <a:path w="46355" h="22859">
                  <a:moveTo>
                    <a:pt x="46088" y="11353"/>
                  </a:moveTo>
                  <a:lnTo>
                    <a:pt x="39522" y="11353"/>
                  </a:lnTo>
                  <a:lnTo>
                    <a:pt x="39522" y="0"/>
                  </a:lnTo>
                  <a:lnTo>
                    <a:pt x="27368" y="0"/>
                  </a:lnTo>
                  <a:lnTo>
                    <a:pt x="27368" y="11353"/>
                  </a:lnTo>
                  <a:lnTo>
                    <a:pt x="0" y="11353"/>
                  </a:lnTo>
                  <a:lnTo>
                    <a:pt x="0" y="16510"/>
                  </a:lnTo>
                  <a:lnTo>
                    <a:pt x="27368" y="16510"/>
                  </a:lnTo>
                  <a:lnTo>
                    <a:pt x="27368" y="22694"/>
                  </a:lnTo>
                  <a:lnTo>
                    <a:pt x="39522" y="22694"/>
                  </a:lnTo>
                  <a:lnTo>
                    <a:pt x="39522" y="16510"/>
                  </a:lnTo>
                  <a:lnTo>
                    <a:pt x="46088" y="16510"/>
                  </a:lnTo>
                  <a:lnTo>
                    <a:pt x="46088" y="1135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92511" y="14165065"/>
              <a:ext cx="523457" cy="377612"/>
            </a:xfrm>
            <a:prstGeom prst="rect">
              <a:avLst/>
            </a:prstGeom>
          </p:spPr>
        </p:pic>
      </p:grpSp>
      <p:pic>
        <p:nvPicPr>
          <p:cNvPr id="47" name="object 47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23033" y="14153226"/>
            <a:ext cx="597915" cy="392950"/>
          </a:xfrm>
          <a:prstGeom prst="rect">
            <a:avLst/>
          </a:prstGeom>
        </p:spPr>
      </p:pic>
      <p:sp>
        <p:nvSpPr>
          <p:cNvPr id="48" name="object 48" descr=""/>
          <p:cNvSpPr txBox="1"/>
          <p:nvPr/>
        </p:nvSpPr>
        <p:spPr>
          <a:xfrm>
            <a:off x="1952615" y="14247614"/>
            <a:ext cx="80645" cy="1879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050" spc="-50">
                <a:solidFill>
                  <a:srgbClr val="231F20"/>
                </a:solidFill>
                <a:latin typeface="Adobe Hebrew"/>
                <a:cs typeface="Adobe Hebrew"/>
              </a:rPr>
              <a:t>´</a:t>
            </a:r>
            <a:endParaRPr sz="1050">
              <a:latin typeface="Adobe Hebrew"/>
              <a:cs typeface="Adobe Hebrew"/>
            </a:endParaRPr>
          </a:p>
        </p:txBody>
      </p:sp>
      <p:pic>
        <p:nvPicPr>
          <p:cNvPr id="49" name="object 49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39766" y="14064040"/>
            <a:ext cx="1120000" cy="580742"/>
          </a:xfrm>
          <a:prstGeom prst="rect">
            <a:avLst/>
          </a:prstGeom>
        </p:spPr>
      </p:pic>
      <p:grpSp>
        <p:nvGrpSpPr>
          <p:cNvPr id="50" name="object 50" descr=""/>
          <p:cNvGrpSpPr/>
          <p:nvPr/>
        </p:nvGrpSpPr>
        <p:grpSpPr>
          <a:xfrm>
            <a:off x="3972579" y="14139660"/>
            <a:ext cx="255270" cy="415925"/>
            <a:chOff x="3972579" y="14139660"/>
            <a:chExt cx="255270" cy="415925"/>
          </a:xfrm>
        </p:grpSpPr>
        <p:pic>
          <p:nvPicPr>
            <p:cNvPr id="51" name="object 5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68201" y="14139660"/>
              <a:ext cx="150353" cy="130196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3972572" y="14140205"/>
              <a:ext cx="255270" cy="415290"/>
            </a:xfrm>
            <a:custGeom>
              <a:avLst/>
              <a:gdLst/>
              <a:ahLst/>
              <a:cxnLst/>
              <a:rect l="l" t="t" r="r" b="b"/>
              <a:pathLst>
                <a:path w="255270" h="415290">
                  <a:moveTo>
                    <a:pt x="252514" y="320319"/>
                  </a:moveTo>
                  <a:lnTo>
                    <a:pt x="240207" y="276567"/>
                  </a:lnTo>
                  <a:lnTo>
                    <a:pt x="210019" y="246037"/>
                  </a:lnTo>
                  <a:lnTo>
                    <a:pt x="172072" y="226631"/>
                  </a:lnTo>
                  <a:lnTo>
                    <a:pt x="104584" y="208064"/>
                  </a:lnTo>
                  <a:lnTo>
                    <a:pt x="65189" y="193459"/>
                  </a:lnTo>
                  <a:lnTo>
                    <a:pt x="29159" y="171615"/>
                  </a:lnTo>
                  <a:lnTo>
                    <a:pt x="7366" y="141643"/>
                  </a:lnTo>
                  <a:lnTo>
                    <a:pt x="0" y="188150"/>
                  </a:lnTo>
                  <a:lnTo>
                    <a:pt x="9690" y="215455"/>
                  </a:lnTo>
                  <a:lnTo>
                    <a:pt x="47358" y="234188"/>
                  </a:lnTo>
                  <a:lnTo>
                    <a:pt x="123952" y="254952"/>
                  </a:lnTo>
                  <a:lnTo>
                    <a:pt x="156946" y="267906"/>
                  </a:lnTo>
                  <a:lnTo>
                    <a:pt x="177469" y="282600"/>
                  </a:lnTo>
                  <a:lnTo>
                    <a:pt x="187998" y="299542"/>
                  </a:lnTo>
                  <a:lnTo>
                    <a:pt x="190957" y="319239"/>
                  </a:lnTo>
                  <a:lnTo>
                    <a:pt x="185102" y="346837"/>
                  </a:lnTo>
                  <a:lnTo>
                    <a:pt x="169100" y="365607"/>
                  </a:lnTo>
                  <a:lnTo>
                    <a:pt x="145224" y="376301"/>
                  </a:lnTo>
                  <a:lnTo>
                    <a:pt x="115785" y="379704"/>
                  </a:lnTo>
                  <a:lnTo>
                    <a:pt x="87071" y="376428"/>
                  </a:lnTo>
                  <a:lnTo>
                    <a:pt x="60960" y="367449"/>
                  </a:lnTo>
                  <a:lnTo>
                    <a:pt x="38023" y="353961"/>
                  </a:lnTo>
                  <a:lnTo>
                    <a:pt x="18808" y="337210"/>
                  </a:lnTo>
                  <a:lnTo>
                    <a:pt x="10096" y="354647"/>
                  </a:lnTo>
                  <a:lnTo>
                    <a:pt x="28079" y="377418"/>
                  </a:lnTo>
                  <a:lnTo>
                    <a:pt x="55105" y="396722"/>
                  </a:lnTo>
                  <a:lnTo>
                    <a:pt x="88773" y="410108"/>
                  </a:lnTo>
                  <a:lnTo>
                    <a:pt x="126669" y="415112"/>
                  </a:lnTo>
                  <a:lnTo>
                    <a:pt x="175056" y="409498"/>
                  </a:lnTo>
                  <a:lnTo>
                    <a:pt x="215125" y="391820"/>
                  </a:lnTo>
                  <a:lnTo>
                    <a:pt x="242430" y="362102"/>
                  </a:lnTo>
                  <a:lnTo>
                    <a:pt x="252514" y="320319"/>
                  </a:lnTo>
                  <a:close/>
                </a:path>
                <a:path w="255270" h="415290">
                  <a:moveTo>
                    <a:pt x="255231" y="274015"/>
                  </a:moveTo>
                  <a:lnTo>
                    <a:pt x="243255" y="227380"/>
                  </a:lnTo>
                  <a:lnTo>
                    <a:pt x="209880" y="190131"/>
                  </a:lnTo>
                  <a:lnTo>
                    <a:pt x="141376" y="162344"/>
                  </a:lnTo>
                  <a:lnTo>
                    <a:pt x="107683" y="152158"/>
                  </a:lnTo>
                  <a:lnTo>
                    <a:pt x="85064" y="140487"/>
                  </a:lnTo>
                  <a:lnTo>
                    <a:pt x="72364" y="125031"/>
                  </a:lnTo>
                  <a:lnTo>
                    <a:pt x="68389" y="103505"/>
                  </a:lnTo>
                  <a:lnTo>
                    <a:pt x="71285" y="86271"/>
                  </a:lnTo>
                  <a:lnTo>
                    <a:pt x="79349" y="71031"/>
                  </a:lnTo>
                  <a:lnTo>
                    <a:pt x="91592" y="58547"/>
                  </a:lnTo>
                  <a:lnTo>
                    <a:pt x="107061" y="49580"/>
                  </a:lnTo>
                  <a:lnTo>
                    <a:pt x="107061" y="44132"/>
                  </a:lnTo>
                  <a:lnTo>
                    <a:pt x="115773" y="44132"/>
                  </a:lnTo>
                  <a:lnTo>
                    <a:pt x="115773" y="26695"/>
                  </a:lnTo>
                  <a:lnTo>
                    <a:pt x="119595" y="18529"/>
                  </a:lnTo>
                  <a:lnTo>
                    <a:pt x="128854" y="17437"/>
                  </a:lnTo>
                  <a:lnTo>
                    <a:pt x="130492" y="0"/>
                  </a:lnTo>
                  <a:lnTo>
                    <a:pt x="85255" y="7823"/>
                  </a:lnTo>
                  <a:lnTo>
                    <a:pt x="48094" y="29489"/>
                  </a:lnTo>
                  <a:lnTo>
                    <a:pt x="23393" y="62293"/>
                  </a:lnTo>
                  <a:lnTo>
                    <a:pt x="15544" y="103505"/>
                  </a:lnTo>
                  <a:lnTo>
                    <a:pt x="29222" y="145034"/>
                  </a:lnTo>
                  <a:lnTo>
                    <a:pt x="59601" y="172212"/>
                  </a:lnTo>
                  <a:lnTo>
                    <a:pt x="96824" y="188468"/>
                  </a:lnTo>
                  <a:lnTo>
                    <a:pt x="131025" y="197205"/>
                  </a:lnTo>
                  <a:lnTo>
                    <a:pt x="160934" y="204533"/>
                  </a:lnTo>
                  <a:lnTo>
                    <a:pt x="197827" y="218249"/>
                  </a:lnTo>
                  <a:lnTo>
                    <a:pt x="232384" y="240639"/>
                  </a:lnTo>
                  <a:lnTo>
                    <a:pt x="255231" y="274015"/>
                  </a:lnTo>
                  <a:close/>
                </a:path>
              </a:pathLst>
            </a:custGeom>
            <a:solidFill>
              <a:srgbClr val="263168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 descr=""/>
          <p:cNvGrpSpPr/>
          <p:nvPr/>
        </p:nvGrpSpPr>
        <p:grpSpPr>
          <a:xfrm>
            <a:off x="4294274" y="14246434"/>
            <a:ext cx="718185" cy="201295"/>
            <a:chOff x="4294274" y="14246434"/>
            <a:chExt cx="718185" cy="201295"/>
          </a:xfrm>
        </p:grpSpPr>
        <p:sp>
          <p:nvSpPr>
            <p:cNvPr id="54" name="object 54" descr=""/>
            <p:cNvSpPr/>
            <p:nvPr/>
          </p:nvSpPr>
          <p:spPr>
            <a:xfrm>
              <a:off x="4294274" y="14246434"/>
              <a:ext cx="57150" cy="83820"/>
            </a:xfrm>
            <a:custGeom>
              <a:avLst/>
              <a:gdLst/>
              <a:ahLst/>
              <a:cxnLst/>
              <a:rect l="l" t="t" r="r" b="b"/>
              <a:pathLst>
                <a:path w="57150" h="83819">
                  <a:moveTo>
                    <a:pt x="7627" y="61557"/>
                  </a:moveTo>
                  <a:lnTo>
                    <a:pt x="0" y="72451"/>
                  </a:lnTo>
                  <a:lnTo>
                    <a:pt x="1906" y="74153"/>
                  </a:lnTo>
                  <a:lnTo>
                    <a:pt x="7490" y="77899"/>
                  </a:lnTo>
                  <a:lnTo>
                    <a:pt x="16547" y="81645"/>
                  </a:lnTo>
                  <a:lnTo>
                    <a:pt x="28872" y="83348"/>
                  </a:lnTo>
                  <a:lnTo>
                    <a:pt x="39804" y="81645"/>
                  </a:lnTo>
                  <a:lnTo>
                    <a:pt x="40360" y="81645"/>
                  </a:lnTo>
                  <a:lnTo>
                    <a:pt x="49301" y="76538"/>
                  </a:lnTo>
                  <a:lnTo>
                    <a:pt x="53903" y="70273"/>
                  </a:lnTo>
                  <a:lnTo>
                    <a:pt x="16890" y="70273"/>
                  </a:lnTo>
                  <a:lnTo>
                    <a:pt x="7627" y="61557"/>
                  </a:lnTo>
                  <a:close/>
                </a:path>
                <a:path w="57150" h="83819">
                  <a:moveTo>
                    <a:pt x="29418" y="0"/>
                  </a:moveTo>
                  <a:lnTo>
                    <a:pt x="18097" y="1744"/>
                  </a:lnTo>
                  <a:lnTo>
                    <a:pt x="9126" y="6605"/>
                  </a:lnTo>
                  <a:lnTo>
                    <a:pt x="3219" y="14019"/>
                  </a:lnTo>
                  <a:lnTo>
                    <a:pt x="1092" y="23425"/>
                  </a:lnTo>
                  <a:lnTo>
                    <a:pt x="7305" y="37716"/>
                  </a:lnTo>
                  <a:lnTo>
                    <a:pt x="20975" y="45827"/>
                  </a:lnTo>
                  <a:lnTo>
                    <a:pt x="34645" y="51998"/>
                  </a:lnTo>
                  <a:lnTo>
                    <a:pt x="40858" y="60468"/>
                  </a:lnTo>
                  <a:lnTo>
                    <a:pt x="40858" y="67004"/>
                  </a:lnTo>
                  <a:lnTo>
                    <a:pt x="35411" y="70273"/>
                  </a:lnTo>
                  <a:lnTo>
                    <a:pt x="53903" y="70273"/>
                  </a:lnTo>
                  <a:lnTo>
                    <a:pt x="54766" y="69098"/>
                  </a:lnTo>
                  <a:lnTo>
                    <a:pt x="56544" y="60468"/>
                  </a:lnTo>
                  <a:lnTo>
                    <a:pt x="56656" y="59922"/>
                  </a:lnTo>
                  <a:lnTo>
                    <a:pt x="50443" y="45410"/>
                  </a:lnTo>
                  <a:lnTo>
                    <a:pt x="36773" y="37384"/>
                  </a:lnTo>
                  <a:lnTo>
                    <a:pt x="23103" y="31503"/>
                  </a:lnTo>
                  <a:lnTo>
                    <a:pt x="16890" y="23425"/>
                  </a:lnTo>
                  <a:lnTo>
                    <a:pt x="16890" y="17432"/>
                  </a:lnTo>
                  <a:lnTo>
                    <a:pt x="22337" y="13617"/>
                  </a:lnTo>
                  <a:lnTo>
                    <a:pt x="51803" y="13617"/>
                  </a:lnTo>
                  <a:lnTo>
                    <a:pt x="54475" y="8716"/>
                  </a:lnTo>
                  <a:lnTo>
                    <a:pt x="52858" y="7354"/>
                  </a:lnTo>
                  <a:lnTo>
                    <a:pt x="48075" y="4358"/>
                  </a:lnTo>
                  <a:lnTo>
                    <a:pt x="40227" y="1361"/>
                  </a:lnTo>
                  <a:lnTo>
                    <a:pt x="29418" y="0"/>
                  </a:lnTo>
                  <a:close/>
                </a:path>
                <a:path w="57150" h="83819">
                  <a:moveTo>
                    <a:pt x="51803" y="13617"/>
                  </a:moveTo>
                  <a:lnTo>
                    <a:pt x="39769" y="13617"/>
                  </a:lnTo>
                  <a:lnTo>
                    <a:pt x="47940" y="20702"/>
                  </a:lnTo>
                  <a:lnTo>
                    <a:pt x="51803" y="13617"/>
                  </a:lnTo>
                  <a:close/>
                </a:path>
              </a:pathLst>
            </a:custGeom>
            <a:solidFill>
              <a:srgbClr val="E635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71629" y="14246978"/>
              <a:ext cx="87164" cy="83891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83305" y="14248068"/>
              <a:ext cx="63734" cy="80625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4568832" y="14248068"/>
              <a:ext cx="59690" cy="80645"/>
            </a:xfrm>
            <a:custGeom>
              <a:avLst/>
              <a:gdLst/>
              <a:ahLst/>
              <a:cxnLst/>
              <a:rect l="l" t="t" r="r" b="b"/>
              <a:pathLst>
                <a:path w="59689" h="80644">
                  <a:moveTo>
                    <a:pt x="29961" y="0"/>
                  </a:moveTo>
                  <a:lnTo>
                    <a:pt x="0" y="0"/>
                  </a:lnTo>
                  <a:lnTo>
                    <a:pt x="0" y="80625"/>
                  </a:lnTo>
                  <a:lnTo>
                    <a:pt x="30507" y="80625"/>
                  </a:lnTo>
                  <a:lnTo>
                    <a:pt x="41453" y="79263"/>
                  </a:lnTo>
                  <a:lnTo>
                    <a:pt x="50663" y="75041"/>
                  </a:lnTo>
                  <a:lnTo>
                    <a:pt x="56718" y="68092"/>
                  </a:lnTo>
                  <a:lnTo>
                    <a:pt x="15251" y="68092"/>
                  </a:lnTo>
                  <a:lnTo>
                    <a:pt x="15251" y="44670"/>
                  </a:lnTo>
                  <a:lnTo>
                    <a:pt x="57056" y="44670"/>
                  </a:lnTo>
                  <a:lnTo>
                    <a:pt x="55021" y="40855"/>
                  </a:lnTo>
                  <a:lnTo>
                    <a:pt x="45759" y="38131"/>
                  </a:lnTo>
                  <a:lnTo>
                    <a:pt x="52298" y="34865"/>
                  </a:lnTo>
                  <a:lnTo>
                    <a:pt x="53251" y="33230"/>
                  </a:lnTo>
                  <a:lnTo>
                    <a:pt x="14709" y="33230"/>
                  </a:lnTo>
                  <a:lnTo>
                    <a:pt x="14709" y="13074"/>
                  </a:lnTo>
                  <a:lnTo>
                    <a:pt x="54418" y="13074"/>
                  </a:lnTo>
                  <a:lnTo>
                    <a:pt x="54169" y="11951"/>
                  </a:lnTo>
                  <a:lnTo>
                    <a:pt x="48755" y="5448"/>
                  </a:lnTo>
                  <a:lnTo>
                    <a:pt x="40481" y="1396"/>
                  </a:lnTo>
                  <a:lnTo>
                    <a:pt x="29961" y="0"/>
                  </a:lnTo>
                  <a:close/>
                </a:path>
                <a:path w="59689" h="80644">
                  <a:moveTo>
                    <a:pt x="57056" y="44670"/>
                  </a:moveTo>
                  <a:lnTo>
                    <a:pt x="39223" y="44670"/>
                  </a:lnTo>
                  <a:lnTo>
                    <a:pt x="43582" y="49571"/>
                  </a:lnTo>
                  <a:lnTo>
                    <a:pt x="43582" y="63192"/>
                  </a:lnTo>
                  <a:lnTo>
                    <a:pt x="39223" y="68092"/>
                  </a:lnTo>
                  <a:lnTo>
                    <a:pt x="56718" y="68092"/>
                  </a:lnTo>
                  <a:lnTo>
                    <a:pt x="57013" y="67754"/>
                  </a:lnTo>
                  <a:lnTo>
                    <a:pt x="59380" y="57199"/>
                  </a:lnTo>
                  <a:lnTo>
                    <a:pt x="59380" y="49028"/>
                  </a:lnTo>
                  <a:lnTo>
                    <a:pt x="57056" y="44670"/>
                  </a:lnTo>
                  <a:close/>
                </a:path>
                <a:path w="59689" h="80644">
                  <a:moveTo>
                    <a:pt x="54418" y="13074"/>
                  </a:moveTo>
                  <a:lnTo>
                    <a:pt x="36500" y="13074"/>
                  </a:lnTo>
                  <a:lnTo>
                    <a:pt x="40312" y="16886"/>
                  </a:lnTo>
                  <a:lnTo>
                    <a:pt x="40312" y="28872"/>
                  </a:lnTo>
                  <a:lnTo>
                    <a:pt x="36496" y="33230"/>
                  </a:lnTo>
                  <a:lnTo>
                    <a:pt x="53251" y="33230"/>
                  </a:lnTo>
                  <a:lnTo>
                    <a:pt x="56110" y="28326"/>
                  </a:lnTo>
                  <a:lnTo>
                    <a:pt x="56110" y="20702"/>
                  </a:lnTo>
                  <a:lnTo>
                    <a:pt x="54418" y="13074"/>
                  </a:lnTo>
                  <a:close/>
                </a:path>
              </a:pathLst>
            </a:custGeom>
            <a:solidFill>
              <a:srgbClr val="E635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47820" y="14246978"/>
              <a:ext cx="87164" cy="83891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61131" y="14248068"/>
              <a:ext cx="68639" cy="80625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60276" y="14248068"/>
              <a:ext cx="68639" cy="80625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4959422" y="14248068"/>
              <a:ext cx="52705" cy="81280"/>
            </a:xfrm>
            <a:custGeom>
              <a:avLst/>
              <a:gdLst/>
              <a:ahLst/>
              <a:cxnLst/>
              <a:rect l="l" t="t" r="r" b="b"/>
              <a:pathLst>
                <a:path w="52704" h="81280">
                  <a:moveTo>
                    <a:pt x="50663" y="0"/>
                  </a:moveTo>
                  <a:lnTo>
                    <a:pt x="0" y="0"/>
                  </a:lnTo>
                  <a:lnTo>
                    <a:pt x="0" y="81167"/>
                  </a:lnTo>
                  <a:lnTo>
                    <a:pt x="52294" y="81167"/>
                  </a:lnTo>
                  <a:lnTo>
                    <a:pt x="52294" y="68092"/>
                  </a:lnTo>
                  <a:lnTo>
                    <a:pt x="15251" y="68092"/>
                  </a:lnTo>
                  <a:lnTo>
                    <a:pt x="15251" y="46305"/>
                  </a:lnTo>
                  <a:lnTo>
                    <a:pt x="43582" y="46305"/>
                  </a:lnTo>
                  <a:lnTo>
                    <a:pt x="43582" y="33773"/>
                  </a:lnTo>
                  <a:lnTo>
                    <a:pt x="15251" y="33773"/>
                  </a:lnTo>
                  <a:lnTo>
                    <a:pt x="15251" y="12528"/>
                  </a:lnTo>
                  <a:lnTo>
                    <a:pt x="50663" y="12528"/>
                  </a:lnTo>
                  <a:lnTo>
                    <a:pt x="50663" y="0"/>
                  </a:lnTo>
                  <a:close/>
                </a:path>
              </a:pathLst>
            </a:custGeom>
            <a:solidFill>
              <a:srgbClr val="E635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94820" y="14364099"/>
              <a:ext cx="68639" cy="82805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89063" y="14365190"/>
              <a:ext cx="68639" cy="80625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84939" y="14365189"/>
              <a:ext cx="177589" cy="81169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84320" y="14364101"/>
              <a:ext cx="134555" cy="83348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4839576" y="14344497"/>
              <a:ext cx="172720" cy="102235"/>
            </a:xfrm>
            <a:custGeom>
              <a:avLst/>
              <a:gdLst/>
              <a:ahLst/>
              <a:cxnLst/>
              <a:rect l="l" t="t" r="r" b="b"/>
              <a:pathLst>
                <a:path w="172720" h="102234">
                  <a:moveTo>
                    <a:pt x="15252" y="20701"/>
                  </a:moveTo>
                  <a:lnTo>
                    <a:pt x="0" y="20701"/>
                  </a:lnTo>
                  <a:lnTo>
                    <a:pt x="0" y="101320"/>
                  </a:lnTo>
                  <a:lnTo>
                    <a:pt x="15252" y="101320"/>
                  </a:lnTo>
                  <a:lnTo>
                    <a:pt x="15252" y="20701"/>
                  </a:lnTo>
                  <a:close/>
                </a:path>
                <a:path w="172720" h="102234">
                  <a:moveTo>
                    <a:pt x="102946" y="20701"/>
                  </a:moveTo>
                  <a:lnTo>
                    <a:pt x="32677" y="20701"/>
                  </a:lnTo>
                  <a:lnTo>
                    <a:pt x="32677" y="33223"/>
                  </a:lnTo>
                  <a:lnTo>
                    <a:pt x="59918" y="33223"/>
                  </a:lnTo>
                  <a:lnTo>
                    <a:pt x="59918" y="101866"/>
                  </a:lnTo>
                  <a:lnTo>
                    <a:pt x="75171" y="101866"/>
                  </a:lnTo>
                  <a:lnTo>
                    <a:pt x="75171" y="33223"/>
                  </a:lnTo>
                  <a:lnTo>
                    <a:pt x="102946" y="33223"/>
                  </a:lnTo>
                  <a:lnTo>
                    <a:pt x="102946" y="20701"/>
                  </a:lnTo>
                  <a:close/>
                </a:path>
                <a:path w="172720" h="102234">
                  <a:moveTo>
                    <a:pt x="164503" y="0"/>
                  </a:moveTo>
                  <a:lnTo>
                    <a:pt x="149250" y="0"/>
                  </a:lnTo>
                  <a:lnTo>
                    <a:pt x="139992" y="15252"/>
                  </a:lnTo>
                  <a:lnTo>
                    <a:pt x="151980" y="15252"/>
                  </a:lnTo>
                  <a:lnTo>
                    <a:pt x="164503" y="0"/>
                  </a:lnTo>
                  <a:close/>
                </a:path>
                <a:path w="172720" h="102234">
                  <a:moveTo>
                    <a:pt x="172681" y="88900"/>
                  </a:moveTo>
                  <a:lnTo>
                    <a:pt x="135636" y="88900"/>
                  </a:lnTo>
                  <a:lnTo>
                    <a:pt x="135636" y="67310"/>
                  </a:lnTo>
                  <a:lnTo>
                    <a:pt x="163969" y="67310"/>
                  </a:lnTo>
                  <a:lnTo>
                    <a:pt x="163969" y="54610"/>
                  </a:lnTo>
                  <a:lnTo>
                    <a:pt x="135636" y="54610"/>
                  </a:lnTo>
                  <a:lnTo>
                    <a:pt x="135636" y="33020"/>
                  </a:lnTo>
                  <a:lnTo>
                    <a:pt x="170497" y="33020"/>
                  </a:lnTo>
                  <a:lnTo>
                    <a:pt x="170497" y="20320"/>
                  </a:lnTo>
                  <a:lnTo>
                    <a:pt x="120383" y="20320"/>
                  </a:lnTo>
                  <a:lnTo>
                    <a:pt x="120383" y="33020"/>
                  </a:lnTo>
                  <a:lnTo>
                    <a:pt x="120383" y="54610"/>
                  </a:lnTo>
                  <a:lnTo>
                    <a:pt x="120383" y="67310"/>
                  </a:lnTo>
                  <a:lnTo>
                    <a:pt x="120383" y="88900"/>
                  </a:lnTo>
                  <a:lnTo>
                    <a:pt x="120383" y="101600"/>
                  </a:lnTo>
                  <a:lnTo>
                    <a:pt x="172681" y="101600"/>
                  </a:lnTo>
                  <a:lnTo>
                    <a:pt x="172681" y="88900"/>
                  </a:lnTo>
                  <a:close/>
                </a:path>
              </a:pathLst>
            </a:custGeom>
            <a:solidFill>
              <a:srgbClr val="E635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" name="object 67" descr=""/>
          <p:cNvGrpSpPr/>
          <p:nvPr/>
        </p:nvGrpSpPr>
        <p:grpSpPr>
          <a:xfrm>
            <a:off x="860061" y="12303152"/>
            <a:ext cx="1518285" cy="355600"/>
            <a:chOff x="860061" y="12303152"/>
            <a:chExt cx="1518285" cy="355600"/>
          </a:xfrm>
        </p:grpSpPr>
        <p:sp>
          <p:nvSpPr>
            <p:cNvPr id="68" name="object 68" descr=""/>
            <p:cNvSpPr/>
            <p:nvPr/>
          </p:nvSpPr>
          <p:spPr>
            <a:xfrm>
              <a:off x="1960727" y="12303162"/>
              <a:ext cx="205740" cy="355600"/>
            </a:xfrm>
            <a:custGeom>
              <a:avLst/>
              <a:gdLst/>
              <a:ahLst/>
              <a:cxnLst/>
              <a:rect l="l" t="t" r="r" b="b"/>
              <a:pathLst>
                <a:path w="205739" h="355600">
                  <a:moveTo>
                    <a:pt x="205409" y="5613"/>
                  </a:moveTo>
                  <a:lnTo>
                    <a:pt x="141376" y="914"/>
                  </a:lnTo>
                  <a:lnTo>
                    <a:pt x="71259" y="0"/>
                  </a:lnTo>
                  <a:lnTo>
                    <a:pt x="49771" y="584"/>
                  </a:lnTo>
                  <a:lnTo>
                    <a:pt x="29324" y="2362"/>
                  </a:lnTo>
                  <a:lnTo>
                    <a:pt x="254" y="5867"/>
                  </a:lnTo>
                  <a:lnTo>
                    <a:pt x="254" y="11430"/>
                  </a:lnTo>
                  <a:lnTo>
                    <a:pt x="10769" y="12141"/>
                  </a:lnTo>
                  <a:lnTo>
                    <a:pt x="36931" y="13703"/>
                  </a:lnTo>
                  <a:lnTo>
                    <a:pt x="70688" y="15278"/>
                  </a:lnTo>
                  <a:lnTo>
                    <a:pt x="88290" y="15659"/>
                  </a:lnTo>
                  <a:lnTo>
                    <a:pt x="88290" y="339521"/>
                  </a:lnTo>
                  <a:lnTo>
                    <a:pt x="71005" y="339483"/>
                  </a:lnTo>
                  <a:lnTo>
                    <a:pt x="49517" y="340067"/>
                  </a:lnTo>
                  <a:lnTo>
                    <a:pt x="29083" y="341845"/>
                  </a:lnTo>
                  <a:lnTo>
                    <a:pt x="0" y="345351"/>
                  </a:lnTo>
                  <a:lnTo>
                    <a:pt x="0" y="350913"/>
                  </a:lnTo>
                  <a:lnTo>
                    <a:pt x="70434" y="354761"/>
                  </a:lnTo>
                  <a:lnTo>
                    <a:pt x="127508" y="355549"/>
                  </a:lnTo>
                  <a:lnTo>
                    <a:pt x="145999" y="355180"/>
                  </a:lnTo>
                  <a:lnTo>
                    <a:pt x="168706" y="354012"/>
                  </a:lnTo>
                  <a:lnTo>
                    <a:pt x="205155" y="351675"/>
                  </a:lnTo>
                  <a:lnTo>
                    <a:pt x="205155" y="345097"/>
                  </a:lnTo>
                  <a:lnTo>
                    <a:pt x="196557" y="344233"/>
                  </a:lnTo>
                  <a:lnTo>
                    <a:pt x="173723" y="342315"/>
                  </a:lnTo>
                  <a:lnTo>
                    <a:pt x="141122" y="340398"/>
                  </a:lnTo>
                  <a:lnTo>
                    <a:pt x="116624" y="339852"/>
                  </a:lnTo>
                  <a:lnTo>
                    <a:pt x="116624" y="16040"/>
                  </a:lnTo>
                  <a:lnTo>
                    <a:pt x="127762" y="16065"/>
                  </a:lnTo>
                  <a:lnTo>
                    <a:pt x="146253" y="15697"/>
                  </a:lnTo>
                  <a:lnTo>
                    <a:pt x="168960" y="14528"/>
                  </a:lnTo>
                  <a:lnTo>
                    <a:pt x="205409" y="12192"/>
                  </a:lnTo>
                  <a:lnTo>
                    <a:pt x="205409" y="5613"/>
                  </a:lnTo>
                  <a:close/>
                </a:path>
              </a:pathLst>
            </a:custGeom>
            <a:solidFill>
              <a:srgbClr val="1F9D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60061" y="12415269"/>
              <a:ext cx="1518285" cy="137160"/>
            </a:xfrm>
            <a:custGeom>
              <a:avLst/>
              <a:gdLst/>
              <a:ahLst/>
              <a:cxnLst/>
              <a:rect l="l" t="t" r="r" b="b"/>
              <a:pathLst>
                <a:path w="1518285" h="137159">
                  <a:moveTo>
                    <a:pt x="1393108" y="95118"/>
                  </a:moveTo>
                  <a:lnTo>
                    <a:pt x="1365026" y="100937"/>
                  </a:lnTo>
                  <a:lnTo>
                    <a:pt x="1365026" y="104731"/>
                  </a:lnTo>
                  <a:lnTo>
                    <a:pt x="1366734" y="120676"/>
                  </a:lnTo>
                  <a:lnTo>
                    <a:pt x="1372426" y="130597"/>
                  </a:lnTo>
                  <a:lnTo>
                    <a:pt x="1382956" y="135680"/>
                  </a:lnTo>
                  <a:lnTo>
                    <a:pt x="1399179" y="137111"/>
                  </a:lnTo>
                  <a:lnTo>
                    <a:pt x="1483669" y="137111"/>
                  </a:lnTo>
                  <a:lnTo>
                    <a:pt x="1499892" y="135680"/>
                  </a:lnTo>
                  <a:lnTo>
                    <a:pt x="1510423" y="130597"/>
                  </a:lnTo>
                  <a:lnTo>
                    <a:pt x="1516115" y="120676"/>
                  </a:lnTo>
                  <a:lnTo>
                    <a:pt x="1517118" y="111309"/>
                  </a:lnTo>
                  <a:lnTo>
                    <a:pt x="1393108" y="111309"/>
                  </a:lnTo>
                  <a:lnTo>
                    <a:pt x="1393108" y="95118"/>
                  </a:lnTo>
                  <a:close/>
                </a:path>
                <a:path w="1518285" h="137159">
                  <a:moveTo>
                    <a:pt x="1482152" y="255"/>
                  </a:moveTo>
                  <a:lnTo>
                    <a:pt x="1404491" y="255"/>
                  </a:lnTo>
                  <a:lnTo>
                    <a:pt x="1388416" y="1685"/>
                  </a:lnTo>
                  <a:lnTo>
                    <a:pt x="1377961" y="6768"/>
                  </a:lnTo>
                  <a:lnTo>
                    <a:pt x="1372297" y="16689"/>
                  </a:lnTo>
                  <a:lnTo>
                    <a:pt x="1370594" y="32635"/>
                  </a:lnTo>
                  <a:lnTo>
                    <a:pt x="1370594" y="47812"/>
                  </a:lnTo>
                  <a:lnTo>
                    <a:pt x="1372262" y="63650"/>
                  </a:lnTo>
                  <a:lnTo>
                    <a:pt x="1377867" y="73583"/>
                  </a:lnTo>
                  <a:lnTo>
                    <a:pt x="1388310" y="78726"/>
                  </a:lnTo>
                  <a:lnTo>
                    <a:pt x="1404491" y="80192"/>
                  </a:lnTo>
                  <a:lnTo>
                    <a:pt x="1489740" y="80192"/>
                  </a:lnTo>
                  <a:lnTo>
                    <a:pt x="1489740" y="111309"/>
                  </a:lnTo>
                  <a:lnTo>
                    <a:pt x="1517118" y="111309"/>
                  </a:lnTo>
                  <a:lnTo>
                    <a:pt x="1517822" y="104731"/>
                  </a:lnTo>
                  <a:lnTo>
                    <a:pt x="1517822" y="86011"/>
                  </a:lnTo>
                  <a:lnTo>
                    <a:pt x="1516115" y="70065"/>
                  </a:lnTo>
                  <a:lnTo>
                    <a:pt x="1510423" y="60144"/>
                  </a:lnTo>
                  <a:lnTo>
                    <a:pt x="1499892" y="55062"/>
                  </a:lnTo>
                  <a:lnTo>
                    <a:pt x="1483669" y="53631"/>
                  </a:lnTo>
                  <a:lnTo>
                    <a:pt x="1398420" y="53631"/>
                  </a:lnTo>
                  <a:lnTo>
                    <a:pt x="1398420" y="23780"/>
                  </a:lnTo>
                  <a:lnTo>
                    <a:pt x="1515234" y="23780"/>
                  </a:lnTo>
                  <a:lnTo>
                    <a:pt x="1514168" y="15514"/>
                  </a:lnTo>
                  <a:lnTo>
                    <a:pt x="1508208" y="6357"/>
                  </a:lnTo>
                  <a:lnTo>
                    <a:pt x="1497860" y="1685"/>
                  </a:lnTo>
                  <a:lnTo>
                    <a:pt x="1498554" y="1685"/>
                  </a:lnTo>
                  <a:lnTo>
                    <a:pt x="1482152" y="255"/>
                  </a:lnTo>
                  <a:close/>
                </a:path>
                <a:path w="1518285" h="137159">
                  <a:moveTo>
                    <a:pt x="1515234" y="23780"/>
                  </a:moveTo>
                  <a:lnTo>
                    <a:pt x="1487971" y="23780"/>
                  </a:lnTo>
                  <a:lnTo>
                    <a:pt x="1487971" y="39465"/>
                  </a:lnTo>
                  <a:lnTo>
                    <a:pt x="1516049" y="32886"/>
                  </a:lnTo>
                  <a:lnTo>
                    <a:pt x="1516049" y="30103"/>
                  </a:lnTo>
                  <a:lnTo>
                    <a:pt x="1515234" y="23780"/>
                  </a:lnTo>
                  <a:close/>
                </a:path>
                <a:path w="1518285" h="137159">
                  <a:moveTo>
                    <a:pt x="53376" y="0"/>
                  </a:moveTo>
                  <a:lnTo>
                    <a:pt x="21755" y="0"/>
                  </a:lnTo>
                  <a:lnTo>
                    <a:pt x="21755" y="54138"/>
                  </a:lnTo>
                  <a:lnTo>
                    <a:pt x="0" y="54138"/>
                  </a:lnTo>
                  <a:lnTo>
                    <a:pt x="5060" y="77664"/>
                  </a:lnTo>
                  <a:lnTo>
                    <a:pt x="21503" y="77664"/>
                  </a:lnTo>
                  <a:lnTo>
                    <a:pt x="21503" y="136604"/>
                  </a:lnTo>
                  <a:lnTo>
                    <a:pt x="53376" y="136604"/>
                  </a:lnTo>
                  <a:lnTo>
                    <a:pt x="53376" y="77915"/>
                  </a:lnTo>
                  <a:lnTo>
                    <a:pt x="184668" y="77915"/>
                  </a:lnTo>
                  <a:lnTo>
                    <a:pt x="184668" y="52872"/>
                  </a:lnTo>
                  <a:lnTo>
                    <a:pt x="53376" y="52872"/>
                  </a:lnTo>
                  <a:lnTo>
                    <a:pt x="53376" y="0"/>
                  </a:lnTo>
                  <a:close/>
                </a:path>
                <a:path w="1518285" h="137159">
                  <a:moveTo>
                    <a:pt x="184668" y="77915"/>
                  </a:moveTo>
                  <a:lnTo>
                    <a:pt x="152540" y="77915"/>
                  </a:lnTo>
                  <a:lnTo>
                    <a:pt x="152540" y="136604"/>
                  </a:lnTo>
                  <a:lnTo>
                    <a:pt x="184668" y="136604"/>
                  </a:lnTo>
                  <a:lnTo>
                    <a:pt x="184668" y="77915"/>
                  </a:lnTo>
                  <a:close/>
                </a:path>
                <a:path w="1518285" h="137159">
                  <a:moveTo>
                    <a:pt x="184668" y="0"/>
                  </a:moveTo>
                  <a:lnTo>
                    <a:pt x="152540" y="0"/>
                  </a:lnTo>
                  <a:lnTo>
                    <a:pt x="152540" y="52872"/>
                  </a:lnTo>
                  <a:lnTo>
                    <a:pt x="184668" y="52872"/>
                  </a:lnTo>
                  <a:lnTo>
                    <a:pt x="184668" y="0"/>
                  </a:lnTo>
                  <a:close/>
                </a:path>
                <a:path w="1518285" h="137159">
                  <a:moveTo>
                    <a:pt x="486463" y="0"/>
                  </a:moveTo>
                  <a:lnTo>
                    <a:pt x="458129" y="0"/>
                  </a:lnTo>
                  <a:lnTo>
                    <a:pt x="458129" y="130281"/>
                  </a:lnTo>
                  <a:lnTo>
                    <a:pt x="462938" y="136604"/>
                  </a:lnTo>
                  <a:lnTo>
                    <a:pt x="595999" y="136604"/>
                  </a:lnTo>
                  <a:lnTo>
                    <a:pt x="595999" y="113586"/>
                  </a:lnTo>
                  <a:lnTo>
                    <a:pt x="486463" y="113586"/>
                  </a:lnTo>
                  <a:lnTo>
                    <a:pt x="486463" y="0"/>
                  </a:lnTo>
                  <a:close/>
                </a:path>
                <a:path w="1518285" h="137159">
                  <a:moveTo>
                    <a:pt x="969887" y="0"/>
                  </a:moveTo>
                  <a:lnTo>
                    <a:pt x="852761" y="0"/>
                  </a:lnTo>
                  <a:lnTo>
                    <a:pt x="852761" y="136604"/>
                  </a:lnTo>
                  <a:lnTo>
                    <a:pt x="884130" y="136604"/>
                  </a:lnTo>
                  <a:lnTo>
                    <a:pt x="884130" y="85000"/>
                  </a:lnTo>
                  <a:lnTo>
                    <a:pt x="972186" y="85000"/>
                  </a:lnTo>
                  <a:lnTo>
                    <a:pt x="983421" y="83770"/>
                  </a:lnTo>
                  <a:lnTo>
                    <a:pt x="992971" y="79086"/>
                  </a:lnTo>
                  <a:lnTo>
                    <a:pt x="998631" y="70844"/>
                  </a:lnTo>
                  <a:lnTo>
                    <a:pt x="1000031" y="61727"/>
                  </a:lnTo>
                  <a:lnTo>
                    <a:pt x="884130" y="61727"/>
                  </a:lnTo>
                  <a:lnTo>
                    <a:pt x="884130" y="23528"/>
                  </a:lnTo>
                  <a:lnTo>
                    <a:pt x="1000044" y="23528"/>
                  </a:lnTo>
                  <a:lnTo>
                    <a:pt x="998667" y="14302"/>
                  </a:lnTo>
                  <a:lnTo>
                    <a:pt x="993066" y="6071"/>
                  </a:lnTo>
                  <a:lnTo>
                    <a:pt x="983528" y="1446"/>
                  </a:lnTo>
                  <a:lnTo>
                    <a:pt x="969887" y="0"/>
                  </a:lnTo>
                  <a:close/>
                </a:path>
                <a:path w="1518285" h="137159">
                  <a:moveTo>
                    <a:pt x="972186" y="85000"/>
                  </a:moveTo>
                  <a:lnTo>
                    <a:pt x="914234" y="85000"/>
                  </a:lnTo>
                  <a:lnTo>
                    <a:pt x="969383" y="136604"/>
                  </a:lnTo>
                  <a:lnTo>
                    <a:pt x="1007582" y="136604"/>
                  </a:lnTo>
                  <a:lnTo>
                    <a:pt x="951926" y="85252"/>
                  </a:lnTo>
                  <a:lnTo>
                    <a:pt x="969887" y="85252"/>
                  </a:lnTo>
                  <a:lnTo>
                    <a:pt x="972186" y="85000"/>
                  </a:lnTo>
                  <a:close/>
                </a:path>
                <a:path w="1518285" h="137159">
                  <a:moveTo>
                    <a:pt x="1000044" y="23528"/>
                  </a:moveTo>
                  <a:lnTo>
                    <a:pt x="965589" y="23528"/>
                  </a:lnTo>
                  <a:lnTo>
                    <a:pt x="970142" y="25298"/>
                  </a:lnTo>
                  <a:lnTo>
                    <a:pt x="970142" y="59954"/>
                  </a:lnTo>
                  <a:lnTo>
                    <a:pt x="965589" y="61727"/>
                  </a:lnTo>
                  <a:lnTo>
                    <a:pt x="1000031" y="61727"/>
                  </a:lnTo>
                  <a:lnTo>
                    <a:pt x="1000497" y="58688"/>
                  </a:lnTo>
                  <a:lnTo>
                    <a:pt x="1000497" y="26564"/>
                  </a:lnTo>
                  <a:lnTo>
                    <a:pt x="1000044" y="23528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0" name="object 70" descr=""/>
          <p:cNvGrpSpPr/>
          <p:nvPr/>
        </p:nvGrpSpPr>
        <p:grpSpPr>
          <a:xfrm>
            <a:off x="860822" y="12724906"/>
            <a:ext cx="1517015" cy="102235"/>
            <a:chOff x="860822" y="12724906"/>
            <a:chExt cx="1517015" cy="102235"/>
          </a:xfrm>
        </p:grpSpPr>
        <p:sp>
          <p:nvSpPr>
            <p:cNvPr id="71" name="object 71" descr=""/>
            <p:cNvSpPr/>
            <p:nvPr/>
          </p:nvSpPr>
          <p:spPr>
            <a:xfrm>
              <a:off x="860822" y="12746663"/>
              <a:ext cx="1517015" cy="62865"/>
            </a:xfrm>
            <a:custGeom>
              <a:avLst/>
              <a:gdLst/>
              <a:ahLst/>
              <a:cxnLst/>
              <a:rect l="l" t="t" r="r" b="b"/>
              <a:pathLst>
                <a:path w="1517014" h="62865">
                  <a:moveTo>
                    <a:pt x="1502134" y="18716"/>
                  </a:moveTo>
                  <a:lnTo>
                    <a:pt x="1497329" y="18716"/>
                  </a:lnTo>
                  <a:lnTo>
                    <a:pt x="1497329" y="46291"/>
                  </a:lnTo>
                  <a:lnTo>
                    <a:pt x="1499099" y="48567"/>
                  </a:lnTo>
                  <a:lnTo>
                    <a:pt x="1513773" y="48567"/>
                  </a:lnTo>
                  <a:lnTo>
                    <a:pt x="1516556" y="45532"/>
                  </a:lnTo>
                  <a:lnTo>
                    <a:pt x="1516556" y="44521"/>
                  </a:lnTo>
                  <a:lnTo>
                    <a:pt x="1503148" y="44521"/>
                  </a:lnTo>
                  <a:lnTo>
                    <a:pt x="1502389" y="43762"/>
                  </a:lnTo>
                  <a:lnTo>
                    <a:pt x="1502134" y="39968"/>
                  </a:lnTo>
                  <a:lnTo>
                    <a:pt x="1502134" y="18716"/>
                  </a:lnTo>
                  <a:close/>
                </a:path>
                <a:path w="1517014" h="62865">
                  <a:moveTo>
                    <a:pt x="1516556" y="36425"/>
                  </a:moveTo>
                  <a:lnTo>
                    <a:pt x="1511748" y="36425"/>
                  </a:lnTo>
                  <a:lnTo>
                    <a:pt x="1511748" y="44521"/>
                  </a:lnTo>
                  <a:lnTo>
                    <a:pt x="1516556" y="44521"/>
                  </a:lnTo>
                  <a:lnTo>
                    <a:pt x="1516556" y="36425"/>
                  </a:lnTo>
                  <a:close/>
                </a:path>
                <a:path w="1517014" h="62865">
                  <a:moveTo>
                    <a:pt x="1515039" y="14670"/>
                  </a:moveTo>
                  <a:lnTo>
                    <a:pt x="1492776" y="14670"/>
                  </a:lnTo>
                  <a:lnTo>
                    <a:pt x="1492776" y="18716"/>
                  </a:lnTo>
                  <a:lnTo>
                    <a:pt x="1515039" y="18716"/>
                  </a:lnTo>
                  <a:lnTo>
                    <a:pt x="1515039" y="14670"/>
                  </a:lnTo>
                  <a:close/>
                </a:path>
                <a:path w="1517014" h="62865">
                  <a:moveTo>
                    <a:pt x="1502389" y="6574"/>
                  </a:moveTo>
                  <a:lnTo>
                    <a:pt x="1497329" y="6574"/>
                  </a:lnTo>
                  <a:lnTo>
                    <a:pt x="1497329" y="14670"/>
                  </a:lnTo>
                  <a:lnTo>
                    <a:pt x="1502389" y="14670"/>
                  </a:lnTo>
                  <a:lnTo>
                    <a:pt x="1502389" y="6574"/>
                  </a:lnTo>
                  <a:close/>
                </a:path>
                <a:path w="1517014" h="62865">
                  <a:moveTo>
                    <a:pt x="1469754" y="14922"/>
                  </a:moveTo>
                  <a:lnTo>
                    <a:pt x="1464697" y="14922"/>
                  </a:lnTo>
                  <a:lnTo>
                    <a:pt x="1464697" y="48064"/>
                  </a:lnTo>
                  <a:lnTo>
                    <a:pt x="1469754" y="48064"/>
                  </a:lnTo>
                  <a:lnTo>
                    <a:pt x="1469710" y="26305"/>
                  </a:lnTo>
                  <a:lnTo>
                    <a:pt x="1469503" y="21500"/>
                  </a:lnTo>
                  <a:lnTo>
                    <a:pt x="1471189" y="18971"/>
                  </a:lnTo>
                  <a:lnTo>
                    <a:pt x="1469503" y="18971"/>
                  </a:lnTo>
                  <a:lnTo>
                    <a:pt x="1469597" y="17454"/>
                  </a:lnTo>
                  <a:lnTo>
                    <a:pt x="1469723" y="15429"/>
                  </a:lnTo>
                  <a:lnTo>
                    <a:pt x="1469754" y="14922"/>
                  </a:lnTo>
                  <a:close/>
                </a:path>
                <a:path w="1517014" h="62865">
                  <a:moveTo>
                    <a:pt x="1488223" y="18464"/>
                  </a:moveTo>
                  <a:lnTo>
                    <a:pt x="1482152" y="18464"/>
                  </a:lnTo>
                  <a:lnTo>
                    <a:pt x="1483418" y="19982"/>
                  </a:lnTo>
                  <a:lnTo>
                    <a:pt x="1483418" y="26305"/>
                  </a:lnTo>
                  <a:lnTo>
                    <a:pt x="1488223" y="26305"/>
                  </a:lnTo>
                  <a:lnTo>
                    <a:pt x="1488223" y="18464"/>
                  </a:lnTo>
                  <a:close/>
                </a:path>
                <a:path w="1517014" h="62865">
                  <a:moveTo>
                    <a:pt x="1485439" y="14418"/>
                  </a:moveTo>
                  <a:lnTo>
                    <a:pt x="1475066" y="14418"/>
                  </a:lnTo>
                  <a:lnTo>
                    <a:pt x="1471020" y="15429"/>
                  </a:lnTo>
                  <a:lnTo>
                    <a:pt x="1469503" y="18971"/>
                  </a:lnTo>
                  <a:lnTo>
                    <a:pt x="1471189" y="18971"/>
                  </a:lnTo>
                  <a:lnTo>
                    <a:pt x="1471527" y="18464"/>
                  </a:lnTo>
                  <a:lnTo>
                    <a:pt x="1488223" y="18464"/>
                  </a:lnTo>
                  <a:lnTo>
                    <a:pt x="1488223" y="17454"/>
                  </a:lnTo>
                  <a:lnTo>
                    <a:pt x="1485439" y="14418"/>
                  </a:lnTo>
                  <a:close/>
                </a:path>
                <a:path w="1517014" h="62865">
                  <a:moveTo>
                    <a:pt x="1442687" y="27823"/>
                  </a:moveTo>
                  <a:lnTo>
                    <a:pt x="1431052" y="27823"/>
                  </a:lnTo>
                  <a:lnTo>
                    <a:pt x="1426498" y="29088"/>
                  </a:lnTo>
                  <a:lnTo>
                    <a:pt x="1426498" y="46798"/>
                  </a:lnTo>
                  <a:lnTo>
                    <a:pt x="1431811" y="48316"/>
                  </a:lnTo>
                  <a:lnTo>
                    <a:pt x="1448254" y="48316"/>
                  </a:lnTo>
                  <a:lnTo>
                    <a:pt x="1449912" y="44521"/>
                  </a:lnTo>
                  <a:lnTo>
                    <a:pt x="1434087" y="44521"/>
                  </a:lnTo>
                  <a:lnTo>
                    <a:pt x="1431559" y="44266"/>
                  </a:lnTo>
                  <a:lnTo>
                    <a:pt x="1431559" y="32631"/>
                  </a:lnTo>
                  <a:lnTo>
                    <a:pt x="1433835" y="32124"/>
                  </a:lnTo>
                  <a:lnTo>
                    <a:pt x="1439906" y="32124"/>
                  </a:lnTo>
                  <a:lnTo>
                    <a:pt x="1446229" y="31872"/>
                  </a:lnTo>
                  <a:lnTo>
                    <a:pt x="1455084" y="31872"/>
                  </a:lnTo>
                  <a:lnTo>
                    <a:pt x="1455084" y="31113"/>
                  </a:lnTo>
                  <a:lnTo>
                    <a:pt x="1449772" y="31113"/>
                  </a:lnTo>
                  <a:lnTo>
                    <a:pt x="1449013" y="28078"/>
                  </a:lnTo>
                  <a:lnTo>
                    <a:pt x="1442687" y="27823"/>
                  </a:lnTo>
                  <a:close/>
                </a:path>
                <a:path w="1517014" h="62865">
                  <a:moveTo>
                    <a:pt x="1455084" y="31872"/>
                  </a:moveTo>
                  <a:lnTo>
                    <a:pt x="1450024" y="31872"/>
                  </a:lnTo>
                  <a:lnTo>
                    <a:pt x="1450024" y="48064"/>
                  </a:lnTo>
                  <a:lnTo>
                    <a:pt x="1455084" y="48064"/>
                  </a:lnTo>
                  <a:lnTo>
                    <a:pt x="1455084" y="31872"/>
                  </a:lnTo>
                  <a:close/>
                </a:path>
                <a:path w="1517014" h="62865">
                  <a:moveTo>
                    <a:pt x="1450024" y="44266"/>
                  </a:moveTo>
                  <a:lnTo>
                    <a:pt x="1444963" y="44521"/>
                  </a:lnTo>
                  <a:lnTo>
                    <a:pt x="1449912" y="44521"/>
                  </a:lnTo>
                  <a:lnTo>
                    <a:pt x="1450024" y="44266"/>
                  </a:lnTo>
                  <a:close/>
                </a:path>
                <a:path w="1517014" h="62865">
                  <a:moveTo>
                    <a:pt x="1455084" y="18464"/>
                  </a:moveTo>
                  <a:lnTo>
                    <a:pt x="1446736" y="18464"/>
                  </a:lnTo>
                  <a:lnTo>
                    <a:pt x="1450024" y="18971"/>
                  </a:lnTo>
                  <a:lnTo>
                    <a:pt x="1450024" y="31113"/>
                  </a:lnTo>
                  <a:lnTo>
                    <a:pt x="1455084" y="31113"/>
                  </a:lnTo>
                  <a:lnTo>
                    <a:pt x="1455084" y="18464"/>
                  </a:lnTo>
                  <a:close/>
                </a:path>
                <a:path w="1517014" h="62865">
                  <a:moveTo>
                    <a:pt x="1449013" y="14163"/>
                  </a:moveTo>
                  <a:lnTo>
                    <a:pt x="1440665" y="14418"/>
                  </a:lnTo>
                  <a:lnTo>
                    <a:pt x="1433328" y="14418"/>
                  </a:lnTo>
                  <a:lnTo>
                    <a:pt x="1427257" y="14922"/>
                  </a:lnTo>
                  <a:lnTo>
                    <a:pt x="1427257" y="24283"/>
                  </a:lnTo>
                  <a:lnTo>
                    <a:pt x="1432569" y="24283"/>
                  </a:lnTo>
                  <a:lnTo>
                    <a:pt x="1432569" y="18464"/>
                  </a:lnTo>
                  <a:lnTo>
                    <a:pt x="1455084" y="18464"/>
                  </a:lnTo>
                  <a:lnTo>
                    <a:pt x="1455084" y="15177"/>
                  </a:lnTo>
                  <a:lnTo>
                    <a:pt x="1449013" y="14163"/>
                  </a:lnTo>
                  <a:close/>
                </a:path>
                <a:path w="1517014" h="62865">
                  <a:moveTo>
                    <a:pt x="1394370" y="51603"/>
                  </a:moveTo>
                  <a:lnTo>
                    <a:pt x="1389310" y="51603"/>
                  </a:lnTo>
                  <a:lnTo>
                    <a:pt x="1388979" y="57929"/>
                  </a:lnTo>
                  <a:lnTo>
                    <a:pt x="1388952" y="58433"/>
                  </a:lnTo>
                  <a:lnTo>
                    <a:pt x="1388846" y="60458"/>
                  </a:lnTo>
                  <a:lnTo>
                    <a:pt x="1388807" y="61217"/>
                  </a:lnTo>
                  <a:lnTo>
                    <a:pt x="1394878" y="62483"/>
                  </a:lnTo>
                  <a:lnTo>
                    <a:pt x="1410814" y="62483"/>
                  </a:lnTo>
                  <a:lnTo>
                    <a:pt x="1417392" y="60458"/>
                  </a:lnTo>
                  <a:lnTo>
                    <a:pt x="1417392" y="58433"/>
                  </a:lnTo>
                  <a:lnTo>
                    <a:pt x="1397406" y="58433"/>
                  </a:lnTo>
                  <a:lnTo>
                    <a:pt x="1394370" y="57929"/>
                  </a:lnTo>
                  <a:lnTo>
                    <a:pt x="1394370" y="51603"/>
                  </a:lnTo>
                  <a:close/>
                </a:path>
                <a:path w="1517014" h="62865">
                  <a:moveTo>
                    <a:pt x="1411952" y="18212"/>
                  </a:moveTo>
                  <a:lnTo>
                    <a:pt x="1411573" y="18212"/>
                  </a:lnTo>
                  <a:lnTo>
                    <a:pt x="1412332" y="22007"/>
                  </a:lnTo>
                  <a:lnTo>
                    <a:pt x="1412332" y="57929"/>
                  </a:lnTo>
                  <a:lnTo>
                    <a:pt x="1408537" y="58433"/>
                  </a:lnTo>
                  <a:lnTo>
                    <a:pt x="1417392" y="58433"/>
                  </a:lnTo>
                  <a:lnTo>
                    <a:pt x="1417392" y="18971"/>
                  </a:lnTo>
                  <a:lnTo>
                    <a:pt x="1412332" y="18971"/>
                  </a:lnTo>
                  <a:lnTo>
                    <a:pt x="1412078" y="18464"/>
                  </a:lnTo>
                  <a:lnTo>
                    <a:pt x="1411952" y="18212"/>
                  </a:lnTo>
                  <a:close/>
                </a:path>
                <a:path w="1517014" h="62865">
                  <a:moveTo>
                    <a:pt x="1406261" y="14418"/>
                  </a:moveTo>
                  <a:lnTo>
                    <a:pt x="1390324" y="14418"/>
                  </a:lnTo>
                  <a:lnTo>
                    <a:pt x="1388551" y="20489"/>
                  </a:lnTo>
                  <a:lnTo>
                    <a:pt x="1388551" y="42748"/>
                  </a:lnTo>
                  <a:lnTo>
                    <a:pt x="1390828" y="48316"/>
                  </a:lnTo>
                  <a:lnTo>
                    <a:pt x="1405754" y="48316"/>
                  </a:lnTo>
                  <a:lnTo>
                    <a:pt x="1411066" y="47809"/>
                  </a:lnTo>
                  <a:lnTo>
                    <a:pt x="1412174" y="44266"/>
                  </a:lnTo>
                  <a:lnTo>
                    <a:pt x="1393104" y="44266"/>
                  </a:lnTo>
                  <a:lnTo>
                    <a:pt x="1393612" y="39209"/>
                  </a:lnTo>
                  <a:lnTo>
                    <a:pt x="1393486" y="20489"/>
                  </a:lnTo>
                  <a:lnTo>
                    <a:pt x="1393360" y="18464"/>
                  </a:lnTo>
                  <a:lnTo>
                    <a:pt x="1402718" y="18464"/>
                  </a:lnTo>
                  <a:lnTo>
                    <a:pt x="1411573" y="18212"/>
                  </a:lnTo>
                  <a:lnTo>
                    <a:pt x="1411952" y="18212"/>
                  </a:lnTo>
                  <a:lnTo>
                    <a:pt x="1410307" y="14922"/>
                  </a:lnTo>
                  <a:lnTo>
                    <a:pt x="1406261" y="14418"/>
                  </a:lnTo>
                  <a:close/>
                </a:path>
                <a:path w="1517014" h="62865">
                  <a:moveTo>
                    <a:pt x="1412332" y="43762"/>
                  </a:moveTo>
                  <a:lnTo>
                    <a:pt x="1412174" y="44266"/>
                  </a:lnTo>
                  <a:lnTo>
                    <a:pt x="1412332" y="44266"/>
                  </a:lnTo>
                  <a:lnTo>
                    <a:pt x="1412332" y="43762"/>
                  </a:lnTo>
                  <a:close/>
                </a:path>
                <a:path w="1517014" h="62865">
                  <a:moveTo>
                    <a:pt x="1417392" y="14670"/>
                  </a:moveTo>
                  <a:lnTo>
                    <a:pt x="1412332" y="14670"/>
                  </a:lnTo>
                  <a:lnTo>
                    <a:pt x="1412332" y="18971"/>
                  </a:lnTo>
                  <a:lnTo>
                    <a:pt x="1417392" y="18971"/>
                  </a:lnTo>
                  <a:lnTo>
                    <a:pt x="1417392" y="14670"/>
                  </a:lnTo>
                  <a:close/>
                </a:path>
                <a:path w="1517014" h="62865">
                  <a:moveTo>
                    <a:pt x="1368820" y="18716"/>
                  </a:moveTo>
                  <a:lnTo>
                    <a:pt x="1364015" y="18716"/>
                  </a:lnTo>
                  <a:lnTo>
                    <a:pt x="1364015" y="46291"/>
                  </a:lnTo>
                  <a:lnTo>
                    <a:pt x="1365785" y="48567"/>
                  </a:lnTo>
                  <a:lnTo>
                    <a:pt x="1380455" y="48567"/>
                  </a:lnTo>
                  <a:lnTo>
                    <a:pt x="1383239" y="45532"/>
                  </a:lnTo>
                  <a:lnTo>
                    <a:pt x="1383239" y="44521"/>
                  </a:lnTo>
                  <a:lnTo>
                    <a:pt x="1369831" y="44521"/>
                  </a:lnTo>
                  <a:lnTo>
                    <a:pt x="1369072" y="43762"/>
                  </a:lnTo>
                  <a:lnTo>
                    <a:pt x="1368820" y="39968"/>
                  </a:lnTo>
                  <a:lnTo>
                    <a:pt x="1368820" y="18716"/>
                  </a:lnTo>
                  <a:close/>
                </a:path>
                <a:path w="1517014" h="62865">
                  <a:moveTo>
                    <a:pt x="1383239" y="36425"/>
                  </a:moveTo>
                  <a:lnTo>
                    <a:pt x="1378434" y="36425"/>
                  </a:lnTo>
                  <a:lnTo>
                    <a:pt x="1378434" y="44521"/>
                  </a:lnTo>
                  <a:lnTo>
                    <a:pt x="1383239" y="44521"/>
                  </a:lnTo>
                  <a:lnTo>
                    <a:pt x="1383239" y="36425"/>
                  </a:lnTo>
                  <a:close/>
                </a:path>
                <a:path w="1517014" h="62865">
                  <a:moveTo>
                    <a:pt x="1381721" y="14670"/>
                  </a:moveTo>
                  <a:lnTo>
                    <a:pt x="1359462" y="14670"/>
                  </a:lnTo>
                  <a:lnTo>
                    <a:pt x="1359462" y="18716"/>
                  </a:lnTo>
                  <a:lnTo>
                    <a:pt x="1381721" y="18716"/>
                  </a:lnTo>
                  <a:lnTo>
                    <a:pt x="1381721" y="14670"/>
                  </a:lnTo>
                  <a:close/>
                </a:path>
                <a:path w="1517014" h="62865">
                  <a:moveTo>
                    <a:pt x="1369072" y="6574"/>
                  </a:moveTo>
                  <a:lnTo>
                    <a:pt x="1364015" y="6574"/>
                  </a:lnTo>
                  <a:lnTo>
                    <a:pt x="1364015" y="14670"/>
                  </a:lnTo>
                  <a:lnTo>
                    <a:pt x="1369072" y="14670"/>
                  </a:lnTo>
                  <a:lnTo>
                    <a:pt x="1369072" y="6574"/>
                  </a:lnTo>
                  <a:close/>
                </a:path>
                <a:path w="1517014" h="62865">
                  <a:moveTo>
                    <a:pt x="1344029" y="18716"/>
                  </a:moveTo>
                  <a:lnTo>
                    <a:pt x="1339224" y="18716"/>
                  </a:lnTo>
                  <a:lnTo>
                    <a:pt x="1339224" y="46291"/>
                  </a:lnTo>
                  <a:lnTo>
                    <a:pt x="1340994" y="48567"/>
                  </a:lnTo>
                  <a:lnTo>
                    <a:pt x="1355668" y="48567"/>
                  </a:lnTo>
                  <a:lnTo>
                    <a:pt x="1358448" y="45532"/>
                  </a:lnTo>
                  <a:lnTo>
                    <a:pt x="1358448" y="44521"/>
                  </a:lnTo>
                  <a:lnTo>
                    <a:pt x="1345040" y="44521"/>
                  </a:lnTo>
                  <a:lnTo>
                    <a:pt x="1344281" y="43762"/>
                  </a:lnTo>
                  <a:lnTo>
                    <a:pt x="1344029" y="39968"/>
                  </a:lnTo>
                  <a:lnTo>
                    <a:pt x="1344029" y="18716"/>
                  </a:lnTo>
                  <a:close/>
                </a:path>
                <a:path w="1517014" h="62865">
                  <a:moveTo>
                    <a:pt x="1358448" y="36425"/>
                  </a:moveTo>
                  <a:lnTo>
                    <a:pt x="1353643" y="36425"/>
                  </a:lnTo>
                  <a:lnTo>
                    <a:pt x="1353643" y="44521"/>
                  </a:lnTo>
                  <a:lnTo>
                    <a:pt x="1358448" y="44521"/>
                  </a:lnTo>
                  <a:lnTo>
                    <a:pt x="1358448" y="36425"/>
                  </a:lnTo>
                  <a:close/>
                </a:path>
                <a:path w="1517014" h="62865">
                  <a:moveTo>
                    <a:pt x="1356930" y="14670"/>
                  </a:moveTo>
                  <a:lnTo>
                    <a:pt x="1334671" y="14670"/>
                  </a:lnTo>
                  <a:lnTo>
                    <a:pt x="1334671" y="18716"/>
                  </a:lnTo>
                  <a:lnTo>
                    <a:pt x="1356930" y="18716"/>
                  </a:lnTo>
                  <a:lnTo>
                    <a:pt x="1356930" y="14670"/>
                  </a:lnTo>
                  <a:close/>
                </a:path>
                <a:path w="1517014" h="62865">
                  <a:moveTo>
                    <a:pt x="1344281" y="6574"/>
                  </a:moveTo>
                  <a:lnTo>
                    <a:pt x="1339224" y="6574"/>
                  </a:lnTo>
                  <a:lnTo>
                    <a:pt x="1339224" y="14670"/>
                  </a:lnTo>
                  <a:lnTo>
                    <a:pt x="1344281" y="14670"/>
                  </a:lnTo>
                  <a:lnTo>
                    <a:pt x="1344281" y="6574"/>
                  </a:lnTo>
                  <a:close/>
                </a:path>
                <a:path w="1517014" h="62865">
                  <a:moveTo>
                    <a:pt x="1306337" y="14418"/>
                  </a:moveTo>
                  <a:lnTo>
                    <a:pt x="1301277" y="14418"/>
                  </a:lnTo>
                  <a:lnTo>
                    <a:pt x="1301277" y="44773"/>
                  </a:lnTo>
                  <a:lnTo>
                    <a:pt x="1304313" y="48316"/>
                  </a:lnTo>
                  <a:lnTo>
                    <a:pt x="1317469" y="48316"/>
                  </a:lnTo>
                  <a:lnTo>
                    <a:pt x="1321767" y="47557"/>
                  </a:lnTo>
                  <a:lnTo>
                    <a:pt x="1323208" y="44266"/>
                  </a:lnTo>
                  <a:lnTo>
                    <a:pt x="1306589" y="44266"/>
                  </a:lnTo>
                  <a:lnTo>
                    <a:pt x="1306337" y="41486"/>
                  </a:lnTo>
                  <a:lnTo>
                    <a:pt x="1306337" y="14418"/>
                  </a:lnTo>
                  <a:close/>
                </a:path>
                <a:path w="1517014" h="62865">
                  <a:moveTo>
                    <a:pt x="1328852" y="43507"/>
                  </a:moveTo>
                  <a:lnTo>
                    <a:pt x="1323540" y="43507"/>
                  </a:lnTo>
                  <a:lnTo>
                    <a:pt x="1323540" y="48064"/>
                  </a:lnTo>
                  <a:lnTo>
                    <a:pt x="1328852" y="48064"/>
                  </a:lnTo>
                  <a:lnTo>
                    <a:pt x="1328852" y="43507"/>
                  </a:lnTo>
                  <a:close/>
                </a:path>
                <a:path w="1517014" h="62865">
                  <a:moveTo>
                    <a:pt x="1328852" y="14670"/>
                  </a:moveTo>
                  <a:lnTo>
                    <a:pt x="1323792" y="14670"/>
                  </a:lnTo>
                  <a:lnTo>
                    <a:pt x="1323792" y="43004"/>
                  </a:lnTo>
                  <a:lnTo>
                    <a:pt x="1320249" y="44266"/>
                  </a:lnTo>
                  <a:lnTo>
                    <a:pt x="1323208" y="44266"/>
                  </a:lnTo>
                  <a:lnTo>
                    <a:pt x="1323540" y="43507"/>
                  </a:lnTo>
                  <a:lnTo>
                    <a:pt x="1328852" y="43507"/>
                  </a:lnTo>
                  <a:lnTo>
                    <a:pt x="1328852" y="14670"/>
                  </a:lnTo>
                  <a:close/>
                </a:path>
                <a:path w="1517014" h="62865">
                  <a:moveTo>
                    <a:pt x="1280788" y="18716"/>
                  </a:moveTo>
                  <a:lnTo>
                    <a:pt x="1275979" y="18716"/>
                  </a:lnTo>
                  <a:lnTo>
                    <a:pt x="1275979" y="46291"/>
                  </a:lnTo>
                  <a:lnTo>
                    <a:pt x="1277752" y="48567"/>
                  </a:lnTo>
                  <a:lnTo>
                    <a:pt x="1292422" y="48567"/>
                  </a:lnTo>
                  <a:lnTo>
                    <a:pt x="1295206" y="45532"/>
                  </a:lnTo>
                  <a:lnTo>
                    <a:pt x="1295206" y="44521"/>
                  </a:lnTo>
                  <a:lnTo>
                    <a:pt x="1281798" y="44521"/>
                  </a:lnTo>
                  <a:lnTo>
                    <a:pt x="1281039" y="43762"/>
                  </a:lnTo>
                  <a:lnTo>
                    <a:pt x="1280788" y="39968"/>
                  </a:lnTo>
                  <a:lnTo>
                    <a:pt x="1280788" y="18716"/>
                  </a:lnTo>
                  <a:close/>
                </a:path>
                <a:path w="1517014" h="62865">
                  <a:moveTo>
                    <a:pt x="1295206" y="36425"/>
                  </a:moveTo>
                  <a:lnTo>
                    <a:pt x="1290401" y="36425"/>
                  </a:lnTo>
                  <a:lnTo>
                    <a:pt x="1290401" y="44521"/>
                  </a:lnTo>
                  <a:lnTo>
                    <a:pt x="1295206" y="44521"/>
                  </a:lnTo>
                  <a:lnTo>
                    <a:pt x="1295206" y="36425"/>
                  </a:lnTo>
                  <a:close/>
                </a:path>
                <a:path w="1517014" h="62865">
                  <a:moveTo>
                    <a:pt x="1293688" y="14670"/>
                  </a:moveTo>
                  <a:lnTo>
                    <a:pt x="1271426" y="14670"/>
                  </a:lnTo>
                  <a:lnTo>
                    <a:pt x="1271426" y="18716"/>
                  </a:lnTo>
                  <a:lnTo>
                    <a:pt x="1293688" y="18716"/>
                  </a:lnTo>
                  <a:lnTo>
                    <a:pt x="1293688" y="14670"/>
                  </a:lnTo>
                  <a:close/>
                </a:path>
                <a:path w="1517014" h="62865">
                  <a:moveTo>
                    <a:pt x="1281039" y="6574"/>
                  </a:moveTo>
                  <a:lnTo>
                    <a:pt x="1275979" y="6574"/>
                  </a:lnTo>
                  <a:lnTo>
                    <a:pt x="1275979" y="14670"/>
                  </a:lnTo>
                  <a:lnTo>
                    <a:pt x="1281039" y="14670"/>
                  </a:lnTo>
                  <a:lnTo>
                    <a:pt x="1281039" y="6574"/>
                  </a:lnTo>
                  <a:close/>
                </a:path>
                <a:path w="1517014" h="62865">
                  <a:moveTo>
                    <a:pt x="1238035" y="33390"/>
                  </a:moveTo>
                  <a:lnTo>
                    <a:pt x="1232723" y="33390"/>
                  </a:lnTo>
                  <a:lnTo>
                    <a:pt x="1231709" y="47050"/>
                  </a:lnTo>
                  <a:lnTo>
                    <a:pt x="1238035" y="48567"/>
                  </a:lnTo>
                  <a:lnTo>
                    <a:pt x="1262067" y="48567"/>
                  </a:lnTo>
                  <a:lnTo>
                    <a:pt x="1268646" y="48064"/>
                  </a:lnTo>
                  <a:lnTo>
                    <a:pt x="1268646" y="43762"/>
                  </a:lnTo>
                  <a:lnTo>
                    <a:pt x="1237783" y="43762"/>
                  </a:lnTo>
                  <a:lnTo>
                    <a:pt x="1238035" y="33390"/>
                  </a:lnTo>
                  <a:close/>
                </a:path>
                <a:path w="1517014" h="62865">
                  <a:moveTo>
                    <a:pt x="1268646" y="25294"/>
                  </a:moveTo>
                  <a:lnTo>
                    <a:pt x="1262826" y="25294"/>
                  </a:lnTo>
                  <a:lnTo>
                    <a:pt x="1262826" y="43762"/>
                  </a:lnTo>
                  <a:lnTo>
                    <a:pt x="1268646" y="43762"/>
                  </a:lnTo>
                  <a:lnTo>
                    <a:pt x="1268646" y="25294"/>
                  </a:lnTo>
                  <a:close/>
                </a:path>
                <a:path w="1517014" h="62865">
                  <a:moveTo>
                    <a:pt x="1262826" y="25294"/>
                  </a:moveTo>
                  <a:lnTo>
                    <a:pt x="1240819" y="25294"/>
                  </a:lnTo>
                  <a:lnTo>
                    <a:pt x="1258777" y="26812"/>
                  </a:lnTo>
                  <a:lnTo>
                    <a:pt x="1262826" y="25294"/>
                  </a:lnTo>
                  <a:close/>
                </a:path>
                <a:path w="1517014" h="62865">
                  <a:moveTo>
                    <a:pt x="1238542" y="0"/>
                  </a:moveTo>
                  <a:lnTo>
                    <a:pt x="1232723" y="1010"/>
                  </a:lnTo>
                  <a:lnTo>
                    <a:pt x="1232723" y="26560"/>
                  </a:lnTo>
                  <a:lnTo>
                    <a:pt x="1240819" y="25294"/>
                  </a:lnTo>
                  <a:lnTo>
                    <a:pt x="1268646" y="25294"/>
                  </a:lnTo>
                  <a:lnTo>
                    <a:pt x="1268646" y="22007"/>
                  </a:lnTo>
                  <a:lnTo>
                    <a:pt x="1238542" y="22007"/>
                  </a:lnTo>
                  <a:lnTo>
                    <a:pt x="1238542" y="6322"/>
                  </a:lnTo>
                  <a:lnTo>
                    <a:pt x="1240060" y="5056"/>
                  </a:lnTo>
                  <a:lnTo>
                    <a:pt x="1267969" y="5056"/>
                  </a:lnTo>
                  <a:lnTo>
                    <a:pt x="1268128" y="1010"/>
                  </a:lnTo>
                  <a:lnTo>
                    <a:pt x="1268138" y="755"/>
                  </a:lnTo>
                  <a:lnTo>
                    <a:pt x="1260801" y="251"/>
                  </a:lnTo>
                  <a:lnTo>
                    <a:pt x="1250429" y="251"/>
                  </a:lnTo>
                  <a:lnTo>
                    <a:pt x="1238542" y="0"/>
                  </a:lnTo>
                  <a:close/>
                </a:path>
                <a:path w="1517014" h="62865">
                  <a:moveTo>
                    <a:pt x="1242840" y="21248"/>
                  </a:moveTo>
                  <a:lnTo>
                    <a:pt x="1238542" y="22007"/>
                  </a:lnTo>
                  <a:lnTo>
                    <a:pt x="1262826" y="22007"/>
                  </a:lnTo>
                  <a:lnTo>
                    <a:pt x="1251695" y="21500"/>
                  </a:lnTo>
                  <a:lnTo>
                    <a:pt x="1242840" y="21248"/>
                  </a:lnTo>
                  <a:close/>
                </a:path>
                <a:path w="1517014" h="62865">
                  <a:moveTo>
                    <a:pt x="1268646" y="21755"/>
                  </a:moveTo>
                  <a:lnTo>
                    <a:pt x="1262826" y="22007"/>
                  </a:lnTo>
                  <a:lnTo>
                    <a:pt x="1268646" y="22007"/>
                  </a:lnTo>
                  <a:lnTo>
                    <a:pt x="1268646" y="21755"/>
                  </a:lnTo>
                  <a:close/>
                </a:path>
                <a:path w="1517014" h="62865">
                  <a:moveTo>
                    <a:pt x="1267969" y="5056"/>
                  </a:moveTo>
                  <a:lnTo>
                    <a:pt x="1260550" y="5056"/>
                  </a:lnTo>
                  <a:lnTo>
                    <a:pt x="1262067" y="5312"/>
                  </a:lnTo>
                  <a:lnTo>
                    <a:pt x="1262319" y="13659"/>
                  </a:lnTo>
                  <a:lnTo>
                    <a:pt x="1267631" y="13659"/>
                  </a:lnTo>
                  <a:lnTo>
                    <a:pt x="1267920" y="6322"/>
                  </a:lnTo>
                  <a:lnTo>
                    <a:pt x="1267969" y="5056"/>
                  </a:lnTo>
                  <a:close/>
                </a:path>
                <a:path w="1517014" h="62865">
                  <a:moveTo>
                    <a:pt x="1141655" y="14922"/>
                  </a:moveTo>
                  <a:lnTo>
                    <a:pt x="1136594" y="14922"/>
                  </a:lnTo>
                  <a:lnTo>
                    <a:pt x="1136594" y="48064"/>
                  </a:lnTo>
                  <a:lnTo>
                    <a:pt x="1141655" y="48064"/>
                  </a:lnTo>
                  <a:lnTo>
                    <a:pt x="1141655" y="21500"/>
                  </a:lnTo>
                  <a:lnTo>
                    <a:pt x="1143338" y="18971"/>
                  </a:lnTo>
                  <a:lnTo>
                    <a:pt x="1141399" y="18971"/>
                  </a:lnTo>
                  <a:lnTo>
                    <a:pt x="1141623" y="15429"/>
                  </a:lnTo>
                  <a:lnTo>
                    <a:pt x="1141655" y="14922"/>
                  </a:lnTo>
                  <a:close/>
                </a:path>
                <a:path w="1517014" h="62865">
                  <a:moveTo>
                    <a:pt x="1160119" y="18464"/>
                  </a:moveTo>
                  <a:lnTo>
                    <a:pt x="1154048" y="18464"/>
                  </a:lnTo>
                  <a:lnTo>
                    <a:pt x="1155314" y="19982"/>
                  </a:lnTo>
                  <a:lnTo>
                    <a:pt x="1155314" y="26305"/>
                  </a:lnTo>
                  <a:lnTo>
                    <a:pt x="1160119" y="26305"/>
                  </a:lnTo>
                  <a:lnTo>
                    <a:pt x="1160119" y="18464"/>
                  </a:lnTo>
                  <a:close/>
                </a:path>
                <a:path w="1517014" h="62865">
                  <a:moveTo>
                    <a:pt x="1157339" y="14418"/>
                  </a:moveTo>
                  <a:lnTo>
                    <a:pt x="1146967" y="14418"/>
                  </a:lnTo>
                  <a:lnTo>
                    <a:pt x="1142917" y="15429"/>
                  </a:lnTo>
                  <a:lnTo>
                    <a:pt x="1141399" y="18971"/>
                  </a:lnTo>
                  <a:lnTo>
                    <a:pt x="1143338" y="18971"/>
                  </a:lnTo>
                  <a:lnTo>
                    <a:pt x="1143676" y="18464"/>
                  </a:lnTo>
                  <a:lnTo>
                    <a:pt x="1160119" y="18464"/>
                  </a:lnTo>
                  <a:lnTo>
                    <a:pt x="1160119" y="17454"/>
                  </a:lnTo>
                  <a:lnTo>
                    <a:pt x="1157339" y="14418"/>
                  </a:lnTo>
                  <a:close/>
                </a:path>
                <a:path w="1517014" h="62865">
                  <a:moveTo>
                    <a:pt x="1124197" y="14418"/>
                  </a:moveTo>
                  <a:lnTo>
                    <a:pt x="1101683" y="14418"/>
                  </a:lnTo>
                  <a:lnTo>
                    <a:pt x="1098647" y="17705"/>
                  </a:lnTo>
                  <a:lnTo>
                    <a:pt x="1098766" y="44266"/>
                  </a:lnTo>
                  <a:lnTo>
                    <a:pt x="1100672" y="48316"/>
                  </a:lnTo>
                  <a:lnTo>
                    <a:pt x="1120910" y="48316"/>
                  </a:lnTo>
                  <a:lnTo>
                    <a:pt x="1127740" y="47809"/>
                  </a:lnTo>
                  <a:lnTo>
                    <a:pt x="1127740" y="44266"/>
                  </a:lnTo>
                  <a:lnTo>
                    <a:pt x="1104466" y="44266"/>
                  </a:lnTo>
                  <a:lnTo>
                    <a:pt x="1103707" y="43004"/>
                  </a:lnTo>
                  <a:lnTo>
                    <a:pt x="1103707" y="32379"/>
                  </a:lnTo>
                  <a:lnTo>
                    <a:pt x="1127740" y="32379"/>
                  </a:lnTo>
                  <a:lnTo>
                    <a:pt x="1127740" y="28330"/>
                  </a:lnTo>
                  <a:lnTo>
                    <a:pt x="1103707" y="28330"/>
                  </a:lnTo>
                  <a:lnTo>
                    <a:pt x="1103959" y="20741"/>
                  </a:lnTo>
                  <a:lnTo>
                    <a:pt x="1104365" y="18716"/>
                  </a:lnTo>
                  <a:lnTo>
                    <a:pt x="1104466" y="18212"/>
                  </a:lnTo>
                  <a:lnTo>
                    <a:pt x="1127740" y="18212"/>
                  </a:lnTo>
                  <a:lnTo>
                    <a:pt x="1127740" y="16695"/>
                  </a:lnTo>
                  <a:lnTo>
                    <a:pt x="1124197" y="14418"/>
                  </a:lnTo>
                  <a:close/>
                </a:path>
                <a:path w="1517014" h="62865">
                  <a:moveTo>
                    <a:pt x="1127740" y="37691"/>
                  </a:moveTo>
                  <a:lnTo>
                    <a:pt x="1122679" y="37691"/>
                  </a:lnTo>
                  <a:lnTo>
                    <a:pt x="1122679" y="44014"/>
                  </a:lnTo>
                  <a:lnTo>
                    <a:pt x="1120403" y="44266"/>
                  </a:lnTo>
                  <a:lnTo>
                    <a:pt x="1127740" y="44266"/>
                  </a:lnTo>
                  <a:lnTo>
                    <a:pt x="1127740" y="37691"/>
                  </a:lnTo>
                  <a:close/>
                </a:path>
                <a:path w="1517014" h="62865">
                  <a:moveTo>
                    <a:pt x="1127740" y="18212"/>
                  </a:moveTo>
                  <a:lnTo>
                    <a:pt x="1121162" y="18212"/>
                  </a:lnTo>
                  <a:lnTo>
                    <a:pt x="1122428" y="18716"/>
                  </a:lnTo>
                  <a:lnTo>
                    <a:pt x="1122679" y="28330"/>
                  </a:lnTo>
                  <a:lnTo>
                    <a:pt x="1127740" y="28330"/>
                  </a:lnTo>
                  <a:lnTo>
                    <a:pt x="1127740" y="18212"/>
                  </a:lnTo>
                  <a:close/>
                </a:path>
                <a:path w="1517014" h="62865">
                  <a:moveTo>
                    <a:pt x="1079168" y="18716"/>
                  </a:moveTo>
                  <a:lnTo>
                    <a:pt x="1074363" y="18716"/>
                  </a:lnTo>
                  <a:lnTo>
                    <a:pt x="1074363" y="46291"/>
                  </a:lnTo>
                  <a:lnTo>
                    <a:pt x="1076133" y="48567"/>
                  </a:lnTo>
                  <a:lnTo>
                    <a:pt x="1090807" y="48567"/>
                  </a:lnTo>
                  <a:lnTo>
                    <a:pt x="1093590" y="45532"/>
                  </a:lnTo>
                  <a:lnTo>
                    <a:pt x="1093590" y="44521"/>
                  </a:lnTo>
                  <a:lnTo>
                    <a:pt x="1080182" y="44521"/>
                  </a:lnTo>
                  <a:lnTo>
                    <a:pt x="1079423" y="43762"/>
                  </a:lnTo>
                  <a:lnTo>
                    <a:pt x="1079168" y="39968"/>
                  </a:lnTo>
                  <a:lnTo>
                    <a:pt x="1079168" y="18716"/>
                  </a:lnTo>
                  <a:close/>
                </a:path>
                <a:path w="1517014" h="62865">
                  <a:moveTo>
                    <a:pt x="1093590" y="36425"/>
                  </a:moveTo>
                  <a:lnTo>
                    <a:pt x="1088782" y="36425"/>
                  </a:lnTo>
                  <a:lnTo>
                    <a:pt x="1088782" y="44521"/>
                  </a:lnTo>
                  <a:lnTo>
                    <a:pt x="1093590" y="44521"/>
                  </a:lnTo>
                  <a:lnTo>
                    <a:pt x="1093590" y="36425"/>
                  </a:lnTo>
                  <a:close/>
                </a:path>
                <a:path w="1517014" h="62865">
                  <a:moveTo>
                    <a:pt x="1092073" y="14670"/>
                  </a:moveTo>
                  <a:lnTo>
                    <a:pt x="1069810" y="14670"/>
                  </a:lnTo>
                  <a:lnTo>
                    <a:pt x="1069810" y="18716"/>
                  </a:lnTo>
                  <a:lnTo>
                    <a:pt x="1092073" y="18716"/>
                  </a:lnTo>
                  <a:lnTo>
                    <a:pt x="1092073" y="14670"/>
                  </a:lnTo>
                  <a:close/>
                </a:path>
                <a:path w="1517014" h="62865">
                  <a:moveTo>
                    <a:pt x="1079423" y="6574"/>
                  </a:moveTo>
                  <a:lnTo>
                    <a:pt x="1074363" y="6574"/>
                  </a:lnTo>
                  <a:lnTo>
                    <a:pt x="1074363" y="14670"/>
                  </a:lnTo>
                  <a:lnTo>
                    <a:pt x="1079423" y="14670"/>
                  </a:lnTo>
                  <a:lnTo>
                    <a:pt x="1079423" y="6574"/>
                  </a:lnTo>
                  <a:close/>
                </a:path>
                <a:path w="1517014" h="62865">
                  <a:moveTo>
                    <a:pt x="1040973" y="14670"/>
                  </a:moveTo>
                  <a:lnTo>
                    <a:pt x="1035912" y="14670"/>
                  </a:lnTo>
                  <a:lnTo>
                    <a:pt x="1035912" y="48064"/>
                  </a:lnTo>
                  <a:lnTo>
                    <a:pt x="1040973" y="48064"/>
                  </a:lnTo>
                  <a:lnTo>
                    <a:pt x="1040973" y="20993"/>
                  </a:lnTo>
                  <a:lnTo>
                    <a:pt x="1042566" y="18716"/>
                  </a:lnTo>
                  <a:lnTo>
                    <a:pt x="1040973" y="18716"/>
                  </a:lnTo>
                  <a:lnTo>
                    <a:pt x="1040973" y="14670"/>
                  </a:lnTo>
                  <a:close/>
                </a:path>
                <a:path w="1517014" h="62865">
                  <a:moveTo>
                    <a:pt x="1063991" y="18464"/>
                  </a:moveTo>
                  <a:lnTo>
                    <a:pt x="1056402" y="18464"/>
                  </a:lnTo>
                  <a:lnTo>
                    <a:pt x="1058934" y="19475"/>
                  </a:lnTo>
                  <a:lnTo>
                    <a:pt x="1058934" y="48064"/>
                  </a:lnTo>
                  <a:lnTo>
                    <a:pt x="1063991" y="48064"/>
                  </a:lnTo>
                  <a:lnTo>
                    <a:pt x="1063991" y="18464"/>
                  </a:lnTo>
                  <a:close/>
                </a:path>
                <a:path w="1517014" h="62865">
                  <a:moveTo>
                    <a:pt x="1059945" y="14163"/>
                  </a:moveTo>
                  <a:lnTo>
                    <a:pt x="1047547" y="14163"/>
                  </a:lnTo>
                  <a:lnTo>
                    <a:pt x="1042742" y="14670"/>
                  </a:lnTo>
                  <a:lnTo>
                    <a:pt x="1041968" y="16439"/>
                  </a:lnTo>
                  <a:lnTo>
                    <a:pt x="1040973" y="18464"/>
                  </a:lnTo>
                  <a:lnTo>
                    <a:pt x="1040973" y="18716"/>
                  </a:lnTo>
                  <a:lnTo>
                    <a:pt x="1042566" y="18716"/>
                  </a:lnTo>
                  <a:lnTo>
                    <a:pt x="1042742" y="18464"/>
                  </a:lnTo>
                  <a:lnTo>
                    <a:pt x="1063991" y="18464"/>
                  </a:lnTo>
                  <a:lnTo>
                    <a:pt x="1063991" y="16439"/>
                  </a:lnTo>
                  <a:lnTo>
                    <a:pt x="1059945" y="14163"/>
                  </a:lnTo>
                  <a:close/>
                </a:path>
                <a:path w="1517014" h="62865">
                  <a:moveTo>
                    <a:pt x="1022756" y="14418"/>
                  </a:moveTo>
                  <a:lnTo>
                    <a:pt x="1000242" y="14418"/>
                  </a:lnTo>
                  <a:lnTo>
                    <a:pt x="997206" y="17705"/>
                  </a:lnTo>
                  <a:lnTo>
                    <a:pt x="997325" y="44266"/>
                  </a:lnTo>
                  <a:lnTo>
                    <a:pt x="999231" y="48316"/>
                  </a:lnTo>
                  <a:lnTo>
                    <a:pt x="1019469" y="48316"/>
                  </a:lnTo>
                  <a:lnTo>
                    <a:pt x="1026299" y="47809"/>
                  </a:lnTo>
                  <a:lnTo>
                    <a:pt x="1026299" y="44266"/>
                  </a:lnTo>
                  <a:lnTo>
                    <a:pt x="1003025" y="44266"/>
                  </a:lnTo>
                  <a:lnTo>
                    <a:pt x="1002267" y="43004"/>
                  </a:lnTo>
                  <a:lnTo>
                    <a:pt x="1002267" y="32379"/>
                  </a:lnTo>
                  <a:lnTo>
                    <a:pt x="1026299" y="32379"/>
                  </a:lnTo>
                  <a:lnTo>
                    <a:pt x="1026299" y="28330"/>
                  </a:lnTo>
                  <a:lnTo>
                    <a:pt x="1002518" y="28330"/>
                  </a:lnTo>
                  <a:lnTo>
                    <a:pt x="1002774" y="20741"/>
                  </a:lnTo>
                  <a:lnTo>
                    <a:pt x="1003177" y="18716"/>
                  </a:lnTo>
                  <a:lnTo>
                    <a:pt x="1003277" y="18212"/>
                  </a:lnTo>
                  <a:lnTo>
                    <a:pt x="1026299" y="18212"/>
                  </a:lnTo>
                  <a:lnTo>
                    <a:pt x="1026299" y="16695"/>
                  </a:lnTo>
                  <a:lnTo>
                    <a:pt x="1022756" y="14418"/>
                  </a:lnTo>
                  <a:close/>
                </a:path>
                <a:path w="1517014" h="62865">
                  <a:moveTo>
                    <a:pt x="1026299" y="37691"/>
                  </a:moveTo>
                  <a:lnTo>
                    <a:pt x="1021238" y="37691"/>
                  </a:lnTo>
                  <a:lnTo>
                    <a:pt x="1021238" y="44014"/>
                  </a:lnTo>
                  <a:lnTo>
                    <a:pt x="1018962" y="44266"/>
                  </a:lnTo>
                  <a:lnTo>
                    <a:pt x="1026299" y="44266"/>
                  </a:lnTo>
                  <a:lnTo>
                    <a:pt x="1026299" y="37691"/>
                  </a:lnTo>
                  <a:close/>
                </a:path>
                <a:path w="1517014" h="62865">
                  <a:moveTo>
                    <a:pt x="1026299" y="18212"/>
                  </a:moveTo>
                  <a:lnTo>
                    <a:pt x="1019976" y="18212"/>
                  </a:lnTo>
                  <a:lnTo>
                    <a:pt x="1021238" y="18716"/>
                  </a:lnTo>
                  <a:lnTo>
                    <a:pt x="1021494" y="28330"/>
                  </a:lnTo>
                  <a:lnTo>
                    <a:pt x="1026299" y="28330"/>
                  </a:lnTo>
                  <a:lnTo>
                    <a:pt x="1026299" y="18212"/>
                  </a:lnTo>
                  <a:close/>
                </a:path>
                <a:path w="1517014" h="62865">
                  <a:moveTo>
                    <a:pt x="987089" y="0"/>
                  </a:moveTo>
                  <a:lnTo>
                    <a:pt x="961032" y="0"/>
                  </a:lnTo>
                  <a:lnTo>
                    <a:pt x="952684" y="1517"/>
                  </a:lnTo>
                  <a:lnTo>
                    <a:pt x="952684" y="43004"/>
                  </a:lnTo>
                  <a:lnTo>
                    <a:pt x="957745" y="48316"/>
                  </a:lnTo>
                  <a:lnTo>
                    <a:pt x="983802" y="48316"/>
                  </a:lnTo>
                  <a:lnTo>
                    <a:pt x="990632" y="47050"/>
                  </a:lnTo>
                  <a:lnTo>
                    <a:pt x="990632" y="43511"/>
                  </a:lnTo>
                  <a:lnTo>
                    <a:pt x="958504" y="43511"/>
                  </a:lnTo>
                  <a:lnTo>
                    <a:pt x="958248" y="38702"/>
                  </a:lnTo>
                  <a:lnTo>
                    <a:pt x="958248" y="6070"/>
                  </a:lnTo>
                  <a:lnTo>
                    <a:pt x="962298" y="4549"/>
                  </a:lnTo>
                  <a:lnTo>
                    <a:pt x="990125" y="4549"/>
                  </a:lnTo>
                  <a:lnTo>
                    <a:pt x="990125" y="4297"/>
                  </a:lnTo>
                  <a:lnTo>
                    <a:pt x="987089" y="0"/>
                  </a:lnTo>
                  <a:close/>
                </a:path>
                <a:path w="1517014" h="62865">
                  <a:moveTo>
                    <a:pt x="990632" y="31620"/>
                  </a:moveTo>
                  <a:lnTo>
                    <a:pt x="985316" y="31620"/>
                  </a:lnTo>
                  <a:lnTo>
                    <a:pt x="985316" y="42245"/>
                  </a:lnTo>
                  <a:lnTo>
                    <a:pt x="982536" y="43511"/>
                  </a:lnTo>
                  <a:lnTo>
                    <a:pt x="990632" y="43511"/>
                  </a:lnTo>
                  <a:lnTo>
                    <a:pt x="990632" y="31620"/>
                  </a:lnTo>
                  <a:close/>
                </a:path>
                <a:path w="1517014" h="62865">
                  <a:moveTo>
                    <a:pt x="990125" y="4549"/>
                  </a:moveTo>
                  <a:lnTo>
                    <a:pt x="983546" y="4549"/>
                  </a:lnTo>
                  <a:lnTo>
                    <a:pt x="984812" y="7081"/>
                  </a:lnTo>
                  <a:lnTo>
                    <a:pt x="984812" y="14922"/>
                  </a:lnTo>
                  <a:lnTo>
                    <a:pt x="990125" y="14922"/>
                  </a:lnTo>
                  <a:lnTo>
                    <a:pt x="990125" y="4549"/>
                  </a:lnTo>
                  <a:close/>
                </a:path>
                <a:path w="1517014" h="62865">
                  <a:moveTo>
                    <a:pt x="901077" y="51603"/>
                  </a:moveTo>
                  <a:lnTo>
                    <a:pt x="896021" y="51603"/>
                  </a:lnTo>
                  <a:lnTo>
                    <a:pt x="895687" y="57929"/>
                  </a:lnTo>
                  <a:lnTo>
                    <a:pt x="895660" y="58433"/>
                  </a:lnTo>
                  <a:lnTo>
                    <a:pt x="895554" y="60458"/>
                  </a:lnTo>
                  <a:lnTo>
                    <a:pt x="895514" y="61217"/>
                  </a:lnTo>
                  <a:lnTo>
                    <a:pt x="901585" y="62483"/>
                  </a:lnTo>
                  <a:lnTo>
                    <a:pt x="917521" y="62483"/>
                  </a:lnTo>
                  <a:lnTo>
                    <a:pt x="924099" y="60458"/>
                  </a:lnTo>
                  <a:lnTo>
                    <a:pt x="924099" y="58433"/>
                  </a:lnTo>
                  <a:lnTo>
                    <a:pt x="904113" y="58433"/>
                  </a:lnTo>
                  <a:lnTo>
                    <a:pt x="901077" y="57929"/>
                  </a:lnTo>
                  <a:lnTo>
                    <a:pt x="901077" y="51603"/>
                  </a:lnTo>
                  <a:close/>
                </a:path>
                <a:path w="1517014" h="62865">
                  <a:moveTo>
                    <a:pt x="918660" y="18212"/>
                  </a:moveTo>
                  <a:lnTo>
                    <a:pt x="918280" y="18212"/>
                  </a:lnTo>
                  <a:lnTo>
                    <a:pt x="919039" y="22007"/>
                  </a:lnTo>
                  <a:lnTo>
                    <a:pt x="919039" y="57929"/>
                  </a:lnTo>
                  <a:lnTo>
                    <a:pt x="915244" y="58433"/>
                  </a:lnTo>
                  <a:lnTo>
                    <a:pt x="924099" y="58433"/>
                  </a:lnTo>
                  <a:lnTo>
                    <a:pt x="924099" y="18971"/>
                  </a:lnTo>
                  <a:lnTo>
                    <a:pt x="919039" y="18971"/>
                  </a:lnTo>
                  <a:lnTo>
                    <a:pt x="918786" y="18464"/>
                  </a:lnTo>
                  <a:lnTo>
                    <a:pt x="918660" y="18212"/>
                  </a:lnTo>
                  <a:close/>
                </a:path>
                <a:path w="1517014" h="62865">
                  <a:moveTo>
                    <a:pt x="912968" y="14418"/>
                  </a:moveTo>
                  <a:lnTo>
                    <a:pt x="897031" y="14418"/>
                  </a:lnTo>
                  <a:lnTo>
                    <a:pt x="895262" y="20489"/>
                  </a:lnTo>
                  <a:lnTo>
                    <a:pt x="895262" y="42748"/>
                  </a:lnTo>
                  <a:lnTo>
                    <a:pt x="897538" y="48316"/>
                  </a:lnTo>
                  <a:lnTo>
                    <a:pt x="912464" y="48316"/>
                  </a:lnTo>
                  <a:lnTo>
                    <a:pt x="917776" y="47809"/>
                  </a:lnTo>
                  <a:lnTo>
                    <a:pt x="918882" y="44266"/>
                  </a:lnTo>
                  <a:lnTo>
                    <a:pt x="899815" y="44266"/>
                  </a:lnTo>
                  <a:lnTo>
                    <a:pt x="900319" y="39209"/>
                  </a:lnTo>
                  <a:lnTo>
                    <a:pt x="900319" y="18464"/>
                  </a:lnTo>
                  <a:lnTo>
                    <a:pt x="909425" y="18464"/>
                  </a:lnTo>
                  <a:lnTo>
                    <a:pt x="918280" y="18212"/>
                  </a:lnTo>
                  <a:lnTo>
                    <a:pt x="918660" y="18212"/>
                  </a:lnTo>
                  <a:lnTo>
                    <a:pt x="917017" y="14922"/>
                  </a:lnTo>
                  <a:lnTo>
                    <a:pt x="912968" y="14418"/>
                  </a:lnTo>
                  <a:close/>
                </a:path>
                <a:path w="1517014" h="62865">
                  <a:moveTo>
                    <a:pt x="919039" y="43762"/>
                  </a:moveTo>
                  <a:lnTo>
                    <a:pt x="918882" y="44266"/>
                  </a:lnTo>
                  <a:lnTo>
                    <a:pt x="919039" y="44266"/>
                  </a:lnTo>
                  <a:lnTo>
                    <a:pt x="919039" y="43762"/>
                  </a:lnTo>
                  <a:close/>
                </a:path>
                <a:path w="1517014" h="62865">
                  <a:moveTo>
                    <a:pt x="924099" y="14670"/>
                  </a:moveTo>
                  <a:lnTo>
                    <a:pt x="919039" y="14670"/>
                  </a:lnTo>
                  <a:lnTo>
                    <a:pt x="919039" y="18971"/>
                  </a:lnTo>
                  <a:lnTo>
                    <a:pt x="924099" y="18971"/>
                  </a:lnTo>
                  <a:lnTo>
                    <a:pt x="924099" y="14670"/>
                  </a:lnTo>
                  <a:close/>
                </a:path>
                <a:path w="1517014" h="62865">
                  <a:moveTo>
                    <a:pt x="862627" y="14670"/>
                  </a:moveTo>
                  <a:lnTo>
                    <a:pt x="857566" y="14670"/>
                  </a:lnTo>
                  <a:lnTo>
                    <a:pt x="857566" y="48064"/>
                  </a:lnTo>
                  <a:lnTo>
                    <a:pt x="862627" y="48064"/>
                  </a:lnTo>
                  <a:lnTo>
                    <a:pt x="862627" y="20993"/>
                  </a:lnTo>
                  <a:lnTo>
                    <a:pt x="864223" y="18716"/>
                  </a:lnTo>
                  <a:lnTo>
                    <a:pt x="862627" y="18716"/>
                  </a:lnTo>
                  <a:lnTo>
                    <a:pt x="862627" y="14670"/>
                  </a:lnTo>
                  <a:close/>
                </a:path>
                <a:path w="1517014" h="62865">
                  <a:moveTo>
                    <a:pt x="885648" y="18464"/>
                  </a:moveTo>
                  <a:lnTo>
                    <a:pt x="878059" y="18464"/>
                  </a:lnTo>
                  <a:lnTo>
                    <a:pt x="880588" y="19475"/>
                  </a:lnTo>
                  <a:lnTo>
                    <a:pt x="880588" y="48064"/>
                  </a:lnTo>
                  <a:lnTo>
                    <a:pt x="885648" y="48064"/>
                  </a:lnTo>
                  <a:lnTo>
                    <a:pt x="885648" y="18464"/>
                  </a:lnTo>
                  <a:close/>
                </a:path>
                <a:path w="1517014" h="62865">
                  <a:moveTo>
                    <a:pt x="881598" y="14163"/>
                  </a:moveTo>
                  <a:lnTo>
                    <a:pt x="869205" y="14163"/>
                  </a:lnTo>
                  <a:lnTo>
                    <a:pt x="864400" y="14670"/>
                  </a:lnTo>
                  <a:lnTo>
                    <a:pt x="863624" y="16439"/>
                  </a:lnTo>
                  <a:lnTo>
                    <a:pt x="862627" y="18464"/>
                  </a:lnTo>
                  <a:lnTo>
                    <a:pt x="862627" y="18716"/>
                  </a:lnTo>
                  <a:lnTo>
                    <a:pt x="864223" y="18716"/>
                  </a:lnTo>
                  <a:lnTo>
                    <a:pt x="864400" y="18464"/>
                  </a:lnTo>
                  <a:lnTo>
                    <a:pt x="885648" y="18464"/>
                  </a:lnTo>
                  <a:lnTo>
                    <a:pt x="885648" y="16439"/>
                  </a:lnTo>
                  <a:lnTo>
                    <a:pt x="881598" y="14163"/>
                  </a:lnTo>
                  <a:close/>
                </a:path>
                <a:path w="1517014" h="62865">
                  <a:moveTo>
                    <a:pt x="846942" y="14670"/>
                  </a:moveTo>
                  <a:lnTo>
                    <a:pt x="841882" y="14670"/>
                  </a:lnTo>
                  <a:lnTo>
                    <a:pt x="841882" y="48064"/>
                  </a:lnTo>
                  <a:lnTo>
                    <a:pt x="846942" y="48064"/>
                  </a:lnTo>
                  <a:lnTo>
                    <a:pt x="846942" y="14670"/>
                  </a:lnTo>
                  <a:close/>
                </a:path>
                <a:path w="1517014" h="62865">
                  <a:moveTo>
                    <a:pt x="846942" y="503"/>
                  </a:moveTo>
                  <a:lnTo>
                    <a:pt x="841882" y="503"/>
                  </a:lnTo>
                  <a:lnTo>
                    <a:pt x="841882" y="6070"/>
                  </a:lnTo>
                  <a:lnTo>
                    <a:pt x="846942" y="6070"/>
                  </a:lnTo>
                  <a:lnTo>
                    <a:pt x="846942" y="503"/>
                  </a:lnTo>
                  <a:close/>
                </a:path>
                <a:path w="1517014" h="62865">
                  <a:moveTo>
                    <a:pt x="821647" y="18716"/>
                  </a:moveTo>
                  <a:lnTo>
                    <a:pt x="816839" y="18716"/>
                  </a:lnTo>
                  <a:lnTo>
                    <a:pt x="816839" y="46291"/>
                  </a:lnTo>
                  <a:lnTo>
                    <a:pt x="818612" y="48567"/>
                  </a:lnTo>
                  <a:lnTo>
                    <a:pt x="833282" y="48567"/>
                  </a:lnTo>
                  <a:lnTo>
                    <a:pt x="836066" y="45532"/>
                  </a:lnTo>
                  <a:lnTo>
                    <a:pt x="836066" y="44521"/>
                  </a:lnTo>
                  <a:lnTo>
                    <a:pt x="822658" y="44521"/>
                  </a:lnTo>
                  <a:lnTo>
                    <a:pt x="821899" y="43762"/>
                  </a:lnTo>
                  <a:lnTo>
                    <a:pt x="821647" y="39968"/>
                  </a:lnTo>
                  <a:lnTo>
                    <a:pt x="821647" y="18716"/>
                  </a:lnTo>
                  <a:close/>
                </a:path>
                <a:path w="1517014" h="62865">
                  <a:moveTo>
                    <a:pt x="836066" y="36425"/>
                  </a:moveTo>
                  <a:lnTo>
                    <a:pt x="831257" y="36425"/>
                  </a:lnTo>
                  <a:lnTo>
                    <a:pt x="831257" y="44521"/>
                  </a:lnTo>
                  <a:lnTo>
                    <a:pt x="836066" y="44521"/>
                  </a:lnTo>
                  <a:lnTo>
                    <a:pt x="836066" y="36425"/>
                  </a:lnTo>
                  <a:close/>
                </a:path>
                <a:path w="1517014" h="62865">
                  <a:moveTo>
                    <a:pt x="834548" y="14670"/>
                  </a:moveTo>
                  <a:lnTo>
                    <a:pt x="812286" y="14670"/>
                  </a:lnTo>
                  <a:lnTo>
                    <a:pt x="812286" y="18716"/>
                  </a:lnTo>
                  <a:lnTo>
                    <a:pt x="834548" y="18716"/>
                  </a:lnTo>
                  <a:lnTo>
                    <a:pt x="834548" y="14670"/>
                  </a:lnTo>
                  <a:close/>
                </a:path>
                <a:path w="1517014" h="62865">
                  <a:moveTo>
                    <a:pt x="821899" y="6574"/>
                  </a:moveTo>
                  <a:lnTo>
                    <a:pt x="816839" y="6574"/>
                  </a:lnTo>
                  <a:lnTo>
                    <a:pt x="816839" y="14670"/>
                  </a:lnTo>
                  <a:lnTo>
                    <a:pt x="821899" y="14670"/>
                  </a:lnTo>
                  <a:lnTo>
                    <a:pt x="821899" y="6574"/>
                  </a:lnTo>
                  <a:close/>
                </a:path>
                <a:path w="1517014" h="62865">
                  <a:moveTo>
                    <a:pt x="783952" y="14418"/>
                  </a:moveTo>
                  <a:lnTo>
                    <a:pt x="778895" y="14418"/>
                  </a:lnTo>
                  <a:lnTo>
                    <a:pt x="778895" y="44773"/>
                  </a:lnTo>
                  <a:lnTo>
                    <a:pt x="781931" y="48316"/>
                  </a:lnTo>
                  <a:lnTo>
                    <a:pt x="795083" y="48316"/>
                  </a:lnTo>
                  <a:lnTo>
                    <a:pt x="799385" y="47557"/>
                  </a:lnTo>
                  <a:lnTo>
                    <a:pt x="800823" y="44266"/>
                  </a:lnTo>
                  <a:lnTo>
                    <a:pt x="784207" y="44266"/>
                  </a:lnTo>
                  <a:lnTo>
                    <a:pt x="783952" y="41486"/>
                  </a:lnTo>
                  <a:lnTo>
                    <a:pt x="783952" y="14418"/>
                  </a:lnTo>
                  <a:close/>
                </a:path>
                <a:path w="1517014" h="62865">
                  <a:moveTo>
                    <a:pt x="806466" y="43507"/>
                  </a:moveTo>
                  <a:lnTo>
                    <a:pt x="801410" y="43507"/>
                  </a:lnTo>
                  <a:lnTo>
                    <a:pt x="801410" y="48064"/>
                  </a:lnTo>
                  <a:lnTo>
                    <a:pt x="806466" y="48064"/>
                  </a:lnTo>
                  <a:lnTo>
                    <a:pt x="806466" y="43507"/>
                  </a:lnTo>
                  <a:close/>
                </a:path>
                <a:path w="1517014" h="62865">
                  <a:moveTo>
                    <a:pt x="806466" y="14670"/>
                  </a:moveTo>
                  <a:lnTo>
                    <a:pt x="801410" y="14670"/>
                  </a:lnTo>
                  <a:lnTo>
                    <a:pt x="801410" y="43004"/>
                  </a:lnTo>
                  <a:lnTo>
                    <a:pt x="797867" y="44266"/>
                  </a:lnTo>
                  <a:lnTo>
                    <a:pt x="800823" y="44266"/>
                  </a:lnTo>
                  <a:lnTo>
                    <a:pt x="801154" y="43507"/>
                  </a:lnTo>
                  <a:lnTo>
                    <a:pt x="806466" y="43507"/>
                  </a:lnTo>
                  <a:lnTo>
                    <a:pt x="806466" y="14670"/>
                  </a:lnTo>
                  <a:close/>
                </a:path>
                <a:path w="1517014" h="62865">
                  <a:moveTo>
                    <a:pt x="745756" y="14670"/>
                  </a:moveTo>
                  <a:lnTo>
                    <a:pt x="740696" y="14670"/>
                  </a:lnTo>
                  <a:lnTo>
                    <a:pt x="740696" y="62483"/>
                  </a:lnTo>
                  <a:lnTo>
                    <a:pt x="745756" y="62483"/>
                  </a:lnTo>
                  <a:lnTo>
                    <a:pt x="745756" y="44014"/>
                  </a:lnTo>
                  <a:lnTo>
                    <a:pt x="746235" y="44014"/>
                  </a:lnTo>
                  <a:lnTo>
                    <a:pt x="745756" y="39209"/>
                  </a:lnTo>
                  <a:lnTo>
                    <a:pt x="745756" y="14670"/>
                  </a:lnTo>
                  <a:close/>
                </a:path>
                <a:path w="1517014" h="62865">
                  <a:moveTo>
                    <a:pt x="746235" y="44014"/>
                  </a:moveTo>
                  <a:lnTo>
                    <a:pt x="745756" y="44014"/>
                  </a:lnTo>
                  <a:lnTo>
                    <a:pt x="747526" y="47809"/>
                  </a:lnTo>
                  <a:lnTo>
                    <a:pt x="752586" y="48316"/>
                  </a:lnTo>
                  <a:lnTo>
                    <a:pt x="766246" y="48316"/>
                  </a:lnTo>
                  <a:lnTo>
                    <a:pt x="769282" y="44521"/>
                  </a:lnTo>
                  <a:lnTo>
                    <a:pt x="769282" y="44266"/>
                  </a:lnTo>
                  <a:lnTo>
                    <a:pt x="746260" y="44266"/>
                  </a:lnTo>
                  <a:lnTo>
                    <a:pt x="746235" y="44014"/>
                  </a:lnTo>
                  <a:close/>
                </a:path>
                <a:path w="1517014" h="62865">
                  <a:moveTo>
                    <a:pt x="768271" y="14418"/>
                  </a:moveTo>
                  <a:lnTo>
                    <a:pt x="752079" y="14418"/>
                  </a:lnTo>
                  <a:lnTo>
                    <a:pt x="747778" y="15177"/>
                  </a:lnTo>
                  <a:lnTo>
                    <a:pt x="746027" y="18464"/>
                  </a:lnTo>
                  <a:lnTo>
                    <a:pt x="763718" y="18464"/>
                  </a:lnTo>
                  <a:lnTo>
                    <a:pt x="764221" y="21500"/>
                  </a:lnTo>
                  <a:lnTo>
                    <a:pt x="764221" y="42245"/>
                  </a:lnTo>
                  <a:lnTo>
                    <a:pt x="762703" y="44266"/>
                  </a:lnTo>
                  <a:lnTo>
                    <a:pt x="769282" y="44266"/>
                  </a:lnTo>
                  <a:lnTo>
                    <a:pt x="769282" y="21500"/>
                  </a:lnTo>
                  <a:lnTo>
                    <a:pt x="768379" y="15177"/>
                  </a:lnTo>
                  <a:lnTo>
                    <a:pt x="768271" y="14418"/>
                  </a:lnTo>
                  <a:close/>
                </a:path>
                <a:path w="1517014" h="62865">
                  <a:moveTo>
                    <a:pt x="746027" y="18464"/>
                  </a:moveTo>
                  <a:lnTo>
                    <a:pt x="745756" y="18464"/>
                  </a:lnTo>
                  <a:lnTo>
                    <a:pt x="745756" y="18971"/>
                  </a:lnTo>
                  <a:lnTo>
                    <a:pt x="746027" y="18464"/>
                  </a:lnTo>
                  <a:close/>
                </a:path>
                <a:path w="1517014" h="62865">
                  <a:moveTo>
                    <a:pt x="685547" y="14670"/>
                  </a:moveTo>
                  <a:lnTo>
                    <a:pt x="680490" y="14670"/>
                  </a:lnTo>
                  <a:lnTo>
                    <a:pt x="680490" y="48064"/>
                  </a:lnTo>
                  <a:lnTo>
                    <a:pt x="685547" y="48064"/>
                  </a:lnTo>
                  <a:lnTo>
                    <a:pt x="685547" y="21248"/>
                  </a:lnTo>
                  <a:lnTo>
                    <a:pt x="687158" y="19982"/>
                  </a:lnTo>
                  <a:lnTo>
                    <a:pt x="685547" y="19982"/>
                  </a:lnTo>
                  <a:lnTo>
                    <a:pt x="685547" y="14670"/>
                  </a:lnTo>
                  <a:close/>
                </a:path>
                <a:path w="1517014" h="62865">
                  <a:moveTo>
                    <a:pt x="706694" y="18464"/>
                  </a:moveTo>
                  <a:lnTo>
                    <a:pt x="703004" y="18464"/>
                  </a:lnTo>
                  <a:lnTo>
                    <a:pt x="703004" y="48064"/>
                  </a:lnTo>
                  <a:lnTo>
                    <a:pt x="708061" y="48064"/>
                  </a:lnTo>
                  <a:lnTo>
                    <a:pt x="708061" y="20489"/>
                  </a:lnTo>
                  <a:lnTo>
                    <a:pt x="708821" y="19982"/>
                  </a:lnTo>
                  <a:lnTo>
                    <a:pt x="707050" y="19982"/>
                  </a:lnTo>
                  <a:lnTo>
                    <a:pt x="706694" y="18464"/>
                  </a:lnTo>
                  <a:close/>
                </a:path>
                <a:path w="1517014" h="62865">
                  <a:moveTo>
                    <a:pt x="730575" y="18464"/>
                  </a:moveTo>
                  <a:lnTo>
                    <a:pt x="724760" y="18464"/>
                  </a:lnTo>
                  <a:lnTo>
                    <a:pt x="725519" y="20993"/>
                  </a:lnTo>
                  <a:lnTo>
                    <a:pt x="725519" y="48064"/>
                  </a:lnTo>
                  <a:lnTo>
                    <a:pt x="730575" y="48064"/>
                  </a:lnTo>
                  <a:lnTo>
                    <a:pt x="730575" y="18464"/>
                  </a:lnTo>
                  <a:close/>
                </a:path>
                <a:path w="1517014" h="62865">
                  <a:moveTo>
                    <a:pt x="700728" y="14418"/>
                  </a:moveTo>
                  <a:lnTo>
                    <a:pt x="692380" y="14418"/>
                  </a:lnTo>
                  <a:lnTo>
                    <a:pt x="687320" y="15681"/>
                  </a:lnTo>
                  <a:lnTo>
                    <a:pt x="685547" y="19982"/>
                  </a:lnTo>
                  <a:lnTo>
                    <a:pt x="687158" y="19982"/>
                  </a:lnTo>
                  <a:lnTo>
                    <a:pt x="689089" y="18464"/>
                  </a:lnTo>
                  <a:lnTo>
                    <a:pt x="706694" y="18464"/>
                  </a:lnTo>
                  <a:lnTo>
                    <a:pt x="706040" y="15681"/>
                  </a:lnTo>
                  <a:lnTo>
                    <a:pt x="700728" y="14418"/>
                  </a:lnTo>
                  <a:close/>
                </a:path>
                <a:path w="1517014" h="62865">
                  <a:moveTo>
                    <a:pt x="727540" y="14418"/>
                  </a:moveTo>
                  <a:lnTo>
                    <a:pt x="714387" y="14418"/>
                  </a:lnTo>
                  <a:lnTo>
                    <a:pt x="709327" y="15429"/>
                  </a:lnTo>
                  <a:lnTo>
                    <a:pt x="707050" y="19982"/>
                  </a:lnTo>
                  <a:lnTo>
                    <a:pt x="708821" y="19982"/>
                  </a:lnTo>
                  <a:lnTo>
                    <a:pt x="711096" y="18464"/>
                  </a:lnTo>
                  <a:lnTo>
                    <a:pt x="730575" y="18464"/>
                  </a:lnTo>
                  <a:lnTo>
                    <a:pt x="730575" y="17705"/>
                  </a:lnTo>
                  <a:lnTo>
                    <a:pt x="727540" y="14418"/>
                  </a:lnTo>
                  <a:close/>
                </a:path>
                <a:path w="1517014" h="62865">
                  <a:moveTo>
                    <a:pt x="668851" y="14163"/>
                  </a:moveTo>
                  <a:lnTo>
                    <a:pt x="644060" y="14163"/>
                  </a:lnTo>
                  <a:lnTo>
                    <a:pt x="641784" y="17198"/>
                  </a:lnTo>
                  <a:lnTo>
                    <a:pt x="641784" y="45280"/>
                  </a:lnTo>
                  <a:lnTo>
                    <a:pt x="644316" y="48064"/>
                  </a:lnTo>
                  <a:lnTo>
                    <a:pt x="668851" y="48064"/>
                  </a:lnTo>
                  <a:lnTo>
                    <a:pt x="671128" y="45028"/>
                  </a:lnTo>
                  <a:lnTo>
                    <a:pt x="671128" y="44266"/>
                  </a:lnTo>
                  <a:lnTo>
                    <a:pt x="647603" y="44266"/>
                  </a:lnTo>
                  <a:lnTo>
                    <a:pt x="646844" y="42748"/>
                  </a:lnTo>
                  <a:lnTo>
                    <a:pt x="646844" y="19730"/>
                  </a:lnTo>
                  <a:lnTo>
                    <a:pt x="647351" y="18464"/>
                  </a:lnTo>
                  <a:lnTo>
                    <a:pt x="671360" y="18464"/>
                  </a:lnTo>
                  <a:lnTo>
                    <a:pt x="671383" y="17198"/>
                  </a:lnTo>
                  <a:lnTo>
                    <a:pt x="668851" y="14163"/>
                  </a:lnTo>
                  <a:close/>
                </a:path>
                <a:path w="1517014" h="62865">
                  <a:moveTo>
                    <a:pt x="671360" y="18464"/>
                  </a:moveTo>
                  <a:lnTo>
                    <a:pt x="665312" y="18464"/>
                  </a:lnTo>
                  <a:lnTo>
                    <a:pt x="665945" y="19730"/>
                  </a:lnTo>
                  <a:lnTo>
                    <a:pt x="666071" y="43004"/>
                  </a:lnTo>
                  <a:lnTo>
                    <a:pt x="665564" y="44266"/>
                  </a:lnTo>
                  <a:lnTo>
                    <a:pt x="671128" y="44266"/>
                  </a:lnTo>
                  <a:lnTo>
                    <a:pt x="671128" y="31113"/>
                  </a:lnTo>
                  <a:lnTo>
                    <a:pt x="671332" y="19982"/>
                  </a:lnTo>
                  <a:lnTo>
                    <a:pt x="671360" y="18464"/>
                  </a:lnTo>
                  <a:close/>
                </a:path>
                <a:path w="1517014" h="62865">
                  <a:moveTo>
                    <a:pt x="631666" y="0"/>
                  </a:moveTo>
                  <a:lnTo>
                    <a:pt x="605609" y="0"/>
                  </a:lnTo>
                  <a:lnTo>
                    <a:pt x="597262" y="1517"/>
                  </a:lnTo>
                  <a:lnTo>
                    <a:pt x="597262" y="43004"/>
                  </a:lnTo>
                  <a:lnTo>
                    <a:pt x="602322" y="48316"/>
                  </a:lnTo>
                  <a:lnTo>
                    <a:pt x="628376" y="48316"/>
                  </a:lnTo>
                  <a:lnTo>
                    <a:pt x="635206" y="47050"/>
                  </a:lnTo>
                  <a:lnTo>
                    <a:pt x="635206" y="43511"/>
                  </a:lnTo>
                  <a:lnTo>
                    <a:pt x="603081" y="43511"/>
                  </a:lnTo>
                  <a:lnTo>
                    <a:pt x="602826" y="38702"/>
                  </a:lnTo>
                  <a:lnTo>
                    <a:pt x="602826" y="6070"/>
                  </a:lnTo>
                  <a:lnTo>
                    <a:pt x="606875" y="4549"/>
                  </a:lnTo>
                  <a:lnTo>
                    <a:pt x="634702" y="4549"/>
                  </a:lnTo>
                  <a:lnTo>
                    <a:pt x="634702" y="4297"/>
                  </a:lnTo>
                  <a:lnTo>
                    <a:pt x="631666" y="0"/>
                  </a:lnTo>
                  <a:close/>
                </a:path>
                <a:path w="1517014" h="62865">
                  <a:moveTo>
                    <a:pt x="635206" y="31620"/>
                  </a:moveTo>
                  <a:lnTo>
                    <a:pt x="629893" y="31620"/>
                  </a:lnTo>
                  <a:lnTo>
                    <a:pt x="629893" y="42245"/>
                  </a:lnTo>
                  <a:lnTo>
                    <a:pt x="627113" y="43511"/>
                  </a:lnTo>
                  <a:lnTo>
                    <a:pt x="635206" y="43511"/>
                  </a:lnTo>
                  <a:lnTo>
                    <a:pt x="635206" y="31620"/>
                  </a:lnTo>
                  <a:close/>
                </a:path>
                <a:path w="1517014" h="62865">
                  <a:moveTo>
                    <a:pt x="634702" y="4549"/>
                  </a:moveTo>
                  <a:lnTo>
                    <a:pt x="628124" y="4549"/>
                  </a:lnTo>
                  <a:lnTo>
                    <a:pt x="629390" y="7081"/>
                  </a:lnTo>
                  <a:lnTo>
                    <a:pt x="629390" y="14922"/>
                  </a:lnTo>
                  <a:lnTo>
                    <a:pt x="634702" y="14922"/>
                  </a:lnTo>
                  <a:lnTo>
                    <a:pt x="634702" y="4549"/>
                  </a:lnTo>
                  <a:close/>
                </a:path>
                <a:path w="1517014" h="62865">
                  <a:moveTo>
                    <a:pt x="562098" y="14418"/>
                  </a:moveTo>
                  <a:lnTo>
                    <a:pt x="539584" y="14418"/>
                  </a:lnTo>
                  <a:lnTo>
                    <a:pt x="536548" y="17705"/>
                  </a:lnTo>
                  <a:lnTo>
                    <a:pt x="536667" y="44266"/>
                  </a:lnTo>
                  <a:lnTo>
                    <a:pt x="538573" y="48316"/>
                  </a:lnTo>
                  <a:lnTo>
                    <a:pt x="558811" y="48316"/>
                  </a:lnTo>
                  <a:lnTo>
                    <a:pt x="565641" y="47809"/>
                  </a:lnTo>
                  <a:lnTo>
                    <a:pt x="565641" y="44266"/>
                  </a:lnTo>
                  <a:lnTo>
                    <a:pt x="542368" y="44266"/>
                  </a:lnTo>
                  <a:lnTo>
                    <a:pt x="541609" y="43004"/>
                  </a:lnTo>
                  <a:lnTo>
                    <a:pt x="541609" y="32379"/>
                  </a:lnTo>
                  <a:lnTo>
                    <a:pt x="565641" y="32379"/>
                  </a:lnTo>
                  <a:lnTo>
                    <a:pt x="565641" y="28330"/>
                  </a:lnTo>
                  <a:lnTo>
                    <a:pt x="541609" y="28330"/>
                  </a:lnTo>
                  <a:lnTo>
                    <a:pt x="541860" y="20741"/>
                  </a:lnTo>
                  <a:lnTo>
                    <a:pt x="542267" y="18716"/>
                  </a:lnTo>
                  <a:lnTo>
                    <a:pt x="542368" y="18212"/>
                  </a:lnTo>
                  <a:lnTo>
                    <a:pt x="565641" y="18212"/>
                  </a:lnTo>
                  <a:lnTo>
                    <a:pt x="565641" y="16695"/>
                  </a:lnTo>
                  <a:lnTo>
                    <a:pt x="562098" y="14418"/>
                  </a:lnTo>
                  <a:close/>
                </a:path>
                <a:path w="1517014" h="62865">
                  <a:moveTo>
                    <a:pt x="565641" y="37691"/>
                  </a:moveTo>
                  <a:lnTo>
                    <a:pt x="560581" y="37691"/>
                  </a:lnTo>
                  <a:lnTo>
                    <a:pt x="560581" y="44014"/>
                  </a:lnTo>
                  <a:lnTo>
                    <a:pt x="558304" y="44266"/>
                  </a:lnTo>
                  <a:lnTo>
                    <a:pt x="565641" y="44266"/>
                  </a:lnTo>
                  <a:lnTo>
                    <a:pt x="565641" y="37691"/>
                  </a:lnTo>
                  <a:close/>
                </a:path>
                <a:path w="1517014" h="62865">
                  <a:moveTo>
                    <a:pt x="565641" y="18212"/>
                  </a:moveTo>
                  <a:lnTo>
                    <a:pt x="559063" y="18212"/>
                  </a:lnTo>
                  <a:lnTo>
                    <a:pt x="560329" y="18716"/>
                  </a:lnTo>
                  <a:lnTo>
                    <a:pt x="560581" y="28330"/>
                  </a:lnTo>
                  <a:lnTo>
                    <a:pt x="565641" y="28330"/>
                  </a:lnTo>
                  <a:lnTo>
                    <a:pt x="565641" y="18212"/>
                  </a:lnTo>
                  <a:close/>
                </a:path>
                <a:path w="1517014" h="62865">
                  <a:moveTo>
                    <a:pt x="521878" y="14418"/>
                  </a:moveTo>
                  <a:lnTo>
                    <a:pt x="501640" y="14418"/>
                  </a:lnTo>
                  <a:lnTo>
                    <a:pt x="499867" y="19982"/>
                  </a:lnTo>
                  <a:lnTo>
                    <a:pt x="499964" y="43762"/>
                  </a:lnTo>
                  <a:lnTo>
                    <a:pt x="500881" y="48567"/>
                  </a:lnTo>
                  <a:lnTo>
                    <a:pt x="522382" y="48567"/>
                  </a:lnTo>
                  <a:lnTo>
                    <a:pt x="528708" y="47301"/>
                  </a:lnTo>
                  <a:lnTo>
                    <a:pt x="528708" y="44521"/>
                  </a:lnTo>
                  <a:lnTo>
                    <a:pt x="505179" y="44521"/>
                  </a:lnTo>
                  <a:lnTo>
                    <a:pt x="504927" y="41738"/>
                  </a:lnTo>
                  <a:lnTo>
                    <a:pt x="504927" y="21755"/>
                  </a:lnTo>
                  <a:lnTo>
                    <a:pt x="505074" y="19982"/>
                  </a:lnTo>
                  <a:lnTo>
                    <a:pt x="505179" y="18716"/>
                  </a:lnTo>
                  <a:lnTo>
                    <a:pt x="528201" y="18716"/>
                  </a:lnTo>
                  <a:lnTo>
                    <a:pt x="528201" y="15429"/>
                  </a:lnTo>
                  <a:lnTo>
                    <a:pt x="521878" y="14418"/>
                  </a:lnTo>
                  <a:close/>
                </a:path>
                <a:path w="1517014" h="62865">
                  <a:moveTo>
                    <a:pt x="528708" y="36174"/>
                  </a:moveTo>
                  <a:lnTo>
                    <a:pt x="523647" y="36174"/>
                  </a:lnTo>
                  <a:lnTo>
                    <a:pt x="523647" y="43762"/>
                  </a:lnTo>
                  <a:lnTo>
                    <a:pt x="521371" y="44521"/>
                  </a:lnTo>
                  <a:lnTo>
                    <a:pt x="528708" y="44521"/>
                  </a:lnTo>
                  <a:lnTo>
                    <a:pt x="528708" y="36174"/>
                  </a:lnTo>
                  <a:close/>
                </a:path>
                <a:path w="1517014" h="62865">
                  <a:moveTo>
                    <a:pt x="528201" y="18716"/>
                  </a:moveTo>
                  <a:lnTo>
                    <a:pt x="523140" y="18716"/>
                  </a:lnTo>
                  <a:lnTo>
                    <a:pt x="523140" y="25801"/>
                  </a:lnTo>
                  <a:lnTo>
                    <a:pt x="528201" y="25801"/>
                  </a:lnTo>
                  <a:lnTo>
                    <a:pt x="528201" y="18716"/>
                  </a:lnTo>
                  <a:close/>
                </a:path>
                <a:path w="1517014" h="62865">
                  <a:moveTo>
                    <a:pt x="467487" y="14670"/>
                  </a:moveTo>
                  <a:lnTo>
                    <a:pt x="462427" y="14670"/>
                  </a:lnTo>
                  <a:lnTo>
                    <a:pt x="462427" y="48064"/>
                  </a:lnTo>
                  <a:lnTo>
                    <a:pt x="467487" y="48064"/>
                  </a:lnTo>
                  <a:lnTo>
                    <a:pt x="467487" y="20993"/>
                  </a:lnTo>
                  <a:lnTo>
                    <a:pt x="469084" y="18716"/>
                  </a:lnTo>
                  <a:lnTo>
                    <a:pt x="467487" y="18716"/>
                  </a:lnTo>
                  <a:lnTo>
                    <a:pt x="467487" y="14670"/>
                  </a:lnTo>
                  <a:close/>
                </a:path>
                <a:path w="1517014" h="62865">
                  <a:moveTo>
                    <a:pt x="490509" y="18464"/>
                  </a:moveTo>
                  <a:lnTo>
                    <a:pt x="482920" y="18464"/>
                  </a:lnTo>
                  <a:lnTo>
                    <a:pt x="485448" y="19475"/>
                  </a:lnTo>
                  <a:lnTo>
                    <a:pt x="485448" y="48064"/>
                  </a:lnTo>
                  <a:lnTo>
                    <a:pt x="490509" y="48064"/>
                  </a:lnTo>
                  <a:lnTo>
                    <a:pt x="490509" y="18464"/>
                  </a:lnTo>
                  <a:close/>
                </a:path>
                <a:path w="1517014" h="62865">
                  <a:moveTo>
                    <a:pt x="486459" y="14163"/>
                  </a:moveTo>
                  <a:lnTo>
                    <a:pt x="474065" y="14163"/>
                  </a:lnTo>
                  <a:lnTo>
                    <a:pt x="469260" y="14670"/>
                  </a:lnTo>
                  <a:lnTo>
                    <a:pt x="468485" y="16439"/>
                  </a:lnTo>
                  <a:lnTo>
                    <a:pt x="467487" y="18464"/>
                  </a:lnTo>
                  <a:lnTo>
                    <a:pt x="467487" y="18716"/>
                  </a:lnTo>
                  <a:lnTo>
                    <a:pt x="469084" y="18716"/>
                  </a:lnTo>
                  <a:lnTo>
                    <a:pt x="469260" y="18464"/>
                  </a:lnTo>
                  <a:lnTo>
                    <a:pt x="490509" y="18464"/>
                  </a:lnTo>
                  <a:lnTo>
                    <a:pt x="490509" y="16439"/>
                  </a:lnTo>
                  <a:lnTo>
                    <a:pt x="486459" y="14163"/>
                  </a:lnTo>
                  <a:close/>
                </a:path>
                <a:path w="1517014" h="62865">
                  <a:moveTo>
                    <a:pt x="439661" y="27823"/>
                  </a:moveTo>
                  <a:lnTo>
                    <a:pt x="428026" y="27823"/>
                  </a:lnTo>
                  <a:lnTo>
                    <a:pt x="423473" y="29088"/>
                  </a:lnTo>
                  <a:lnTo>
                    <a:pt x="423473" y="46798"/>
                  </a:lnTo>
                  <a:lnTo>
                    <a:pt x="428785" y="48316"/>
                  </a:lnTo>
                  <a:lnTo>
                    <a:pt x="445228" y="48316"/>
                  </a:lnTo>
                  <a:lnTo>
                    <a:pt x="446886" y="44521"/>
                  </a:lnTo>
                  <a:lnTo>
                    <a:pt x="431061" y="44521"/>
                  </a:lnTo>
                  <a:lnTo>
                    <a:pt x="428529" y="44266"/>
                  </a:lnTo>
                  <a:lnTo>
                    <a:pt x="428529" y="32631"/>
                  </a:lnTo>
                  <a:lnTo>
                    <a:pt x="431061" y="32124"/>
                  </a:lnTo>
                  <a:lnTo>
                    <a:pt x="436877" y="32124"/>
                  </a:lnTo>
                  <a:lnTo>
                    <a:pt x="443203" y="31872"/>
                  </a:lnTo>
                  <a:lnTo>
                    <a:pt x="452058" y="31872"/>
                  </a:lnTo>
                  <a:lnTo>
                    <a:pt x="452058" y="31113"/>
                  </a:lnTo>
                  <a:lnTo>
                    <a:pt x="446746" y="31113"/>
                  </a:lnTo>
                  <a:lnTo>
                    <a:pt x="445987" y="28078"/>
                  </a:lnTo>
                  <a:lnTo>
                    <a:pt x="439661" y="27823"/>
                  </a:lnTo>
                  <a:close/>
                </a:path>
                <a:path w="1517014" h="62865">
                  <a:moveTo>
                    <a:pt x="452058" y="31872"/>
                  </a:moveTo>
                  <a:lnTo>
                    <a:pt x="446998" y="31872"/>
                  </a:lnTo>
                  <a:lnTo>
                    <a:pt x="446998" y="48064"/>
                  </a:lnTo>
                  <a:lnTo>
                    <a:pt x="452058" y="48064"/>
                  </a:lnTo>
                  <a:lnTo>
                    <a:pt x="452058" y="31872"/>
                  </a:lnTo>
                  <a:close/>
                </a:path>
                <a:path w="1517014" h="62865">
                  <a:moveTo>
                    <a:pt x="446998" y="44266"/>
                  </a:moveTo>
                  <a:lnTo>
                    <a:pt x="441937" y="44521"/>
                  </a:lnTo>
                  <a:lnTo>
                    <a:pt x="446886" y="44521"/>
                  </a:lnTo>
                  <a:lnTo>
                    <a:pt x="446998" y="44266"/>
                  </a:lnTo>
                  <a:close/>
                </a:path>
                <a:path w="1517014" h="62865">
                  <a:moveTo>
                    <a:pt x="452058" y="18464"/>
                  </a:moveTo>
                  <a:lnTo>
                    <a:pt x="443710" y="18464"/>
                  </a:lnTo>
                  <a:lnTo>
                    <a:pt x="446998" y="18971"/>
                  </a:lnTo>
                  <a:lnTo>
                    <a:pt x="446998" y="31113"/>
                  </a:lnTo>
                  <a:lnTo>
                    <a:pt x="452058" y="31113"/>
                  </a:lnTo>
                  <a:lnTo>
                    <a:pt x="452058" y="18464"/>
                  </a:lnTo>
                  <a:close/>
                </a:path>
                <a:path w="1517014" h="62865">
                  <a:moveTo>
                    <a:pt x="445987" y="14163"/>
                  </a:moveTo>
                  <a:lnTo>
                    <a:pt x="437636" y="14418"/>
                  </a:lnTo>
                  <a:lnTo>
                    <a:pt x="430302" y="14418"/>
                  </a:lnTo>
                  <a:lnTo>
                    <a:pt x="424231" y="14922"/>
                  </a:lnTo>
                  <a:lnTo>
                    <a:pt x="424231" y="24283"/>
                  </a:lnTo>
                  <a:lnTo>
                    <a:pt x="429544" y="24283"/>
                  </a:lnTo>
                  <a:lnTo>
                    <a:pt x="429544" y="18464"/>
                  </a:lnTo>
                  <a:lnTo>
                    <a:pt x="452058" y="18464"/>
                  </a:lnTo>
                  <a:lnTo>
                    <a:pt x="452058" y="15177"/>
                  </a:lnTo>
                  <a:lnTo>
                    <a:pt x="445987" y="14163"/>
                  </a:lnTo>
                  <a:close/>
                </a:path>
                <a:path w="1517014" h="62865">
                  <a:moveTo>
                    <a:pt x="369082" y="14670"/>
                  </a:moveTo>
                  <a:lnTo>
                    <a:pt x="364021" y="14670"/>
                  </a:lnTo>
                  <a:lnTo>
                    <a:pt x="364021" y="48064"/>
                  </a:lnTo>
                  <a:lnTo>
                    <a:pt x="369082" y="48064"/>
                  </a:lnTo>
                  <a:lnTo>
                    <a:pt x="369082" y="21248"/>
                  </a:lnTo>
                  <a:lnTo>
                    <a:pt x="370693" y="19982"/>
                  </a:lnTo>
                  <a:lnTo>
                    <a:pt x="369082" y="19982"/>
                  </a:lnTo>
                  <a:lnTo>
                    <a:pt x="369082" y="14670"/>
                  </a:lnTo>
                  <a:close/>
                </a:path>
                <a:path w="1517014" h="62865">
                  <a:moveTo>
                    <a:pt x="390139" y="18464"/>
                  </a:moveTo>
                  <a:lnTo>
                    <a:pt x="386536" y="18464"/>
                  </a:lnTo>
                  <a:lnTo>
                    <a:pt x="386536" y="48064"/>
                  </a:lnTo>
                  <a:lnTo>
                    <a:pt x="391596" y="48064"/>
                  </a:lnTo>
                  <a:lnTo>
                    <a:pt x="391596" y="20489"/>
                  </a:lnTo>
                  <a:lnTo>
                    <a:pt x="392356" y="19982"/>
                  </a:lnTo>
                  <a:lnTo>
                    <a:pt x="390586" y="19982"/>
                  </a:lnTo>
                  <a:lnTo>
                    <a:pt x="390139" y="18464"/>
                  </a:lnTo>
                  <a:close/>
                </a:path>
                <a:path w="1517014" h="62865">
                  <a:moveTo>
                    <a:pt x="414111" y="18464"/>
                  </a:moveTo>
                  <a:lnTo>
                    <a:pt x="408292" y="18464"/>
                  </a:lnTo>
                  <a:lnTo>
                    <a:pt x="409050" y="20993"/>
                  </a:lnTo>
                  <a:lnTo>
                    <a:pt x="409050" y="48064"/>
                  </a:lnTo>
                  <a:lnTo>
                    <a:pt x="414111" y="48064"/>
                  </a:lnTo>
                  <a:lnTo>
                    <a:pt x="414111" y="18464"/>
                  </a:lnTo>
                  <a:close/>
                </a:path>
                <a:path w="1517014" h="62865">
                  <a:moveTo>
                    <a:pt x="384259" y="14418"/>
                  </a:moveTo>
                  <a:lnTo>
                    <a:pt x="375912" y="14418"/>
                  </a:lnTo>
                  <a:lnTo>
                    <a:pt x="370855" y="15681"/>
                  </a:lnTo>
                  <a:lnTo>
                    <a:pt x="369082" y="19982"/>
                  </a:lnTo>
                  <a:lnTo>
                    <a:pt x="370693" y="19982"/>
                  </a:lnTo>
                  <a:lnTo>
                    <a:pt x="372624" y="18464"/>
                  </a:lnTo>
                  <a:lnTo>
                    <a:pt x="390139" y="18464"/>
                  </a:lnTo>
                  <a:lnTo>
                    <a:pt x="389320" y="15681"/>
                  </a:lnTo>
                  <a:lnTo>
                    <a:pt x="384259" y="14418"/>
                  </a:lnTo>
                  <a:close/>
                </a:path>
                <a:path w="1517014" h="62865">
                  <a:moveTo>
                    <a:pt x="411075" y="14418"/>
                  </a:moveTo>
                  <a:lnTo>
                    <a:pt x="397923" y="14418"/>
                  </a:lnTo>
                  <a:lnTo>
                    <a:pt x="392862" y="15429"/>
                  </a:lnTo>
                  <a:lnTo>
                    <a:pt x="390586" y="19982"/>
                  </a:lnTo>
                  <a:lnTo>
                    <a:pt x="392356" y="19982"/>
                  </a:lnTo>
                  <a:lnTo>
                    <a:pt x="394632" y="18464"/>
                  </a:lnTo>
                  <a:lnTo>
                    <a:pt x="414111" y="18464"/>
                  </a:lnTo>
                  <a:lnTo>
                    <a:pt x="414111" y="17705"/>
                  </a:lnTo>
                  <a:lnTo>
                    <a:pt x="411075" y="14418"/>
                  </a:lnTo>
                  <a:close/>
                </a:path>
                <a:path w="1517014" h="62865">
                  <a:moveTo>
                    <a:pt x="338979" y="14922"/>
                  </a:moveTo>
                  <a:lnTo>
                    <a:pt x="333918" y="14922"/>
                  </a:lnTo>
                  <a:lnTo>
                    <a:pt x="333918" y="48064"/>
                  </a:lnTo>
                  <a:lnTo>
                    <a:pt x="338979" y="48064"/>
                  </a:lnTo>
                  <a:lnTo>
                    <a:pt x="338979" y="21500"/>
                  </a:lnTo>
                  <a:lnTo>
                    <a:pt x="340456" y="18971"/>
                  </a:lnTo>
                  <a:lnTo>
                    <a:pt x="338727" y="18971"/>
                  </a:lnTo>
                  <a:lnTo>
                    <a:pt x="338821" y="17454"/>
                  </a:lnTo>
                  <a:lnTo>
                    <a:pt x="338947" y="15429"/>
                  </a:lnTo>
                  <a:lnTo>
                    <a:pt x="338979" y="14922"/>
                  </a:lnTo>
                  <a:close/>
                </a:path>
                <a:path w="1517014" h="62865">
                  <a:moveTo>
                    <a:pt x="357447" y="18464"/>
                  </a:moveTo>
                  <a:lnTo>
                    <a:pt x="351376" y="18464"/>
                  </a:lnTo>
                  <a:lnTo>
                    <a:pt x="352638" y="19982"/>
                  </a:lnTo>
                  <a:lnTo>
                    <a:pt x="352638" y="26305"/>
                  </a:lnTo>
                  <a:lnTo>
                    <a:pt x="357447" y="26305"/>
                  </a:lnTo>
                  <a:lnTo>
                    <a:pt x="357447" y="18464"/>
                  </a:lnTo>
                  <a:close/>
                </a:path>
                <a:path w="1517014" h="62865">
                  <a:moveTo>
                    <a:pt x="354663" y="14418"/>
                  </a:moveTo>
                  <a:lnTo>
                    <a:pt x="344291" y="14418"/>
                  </a:lnTo>
                  <a:lnTo>
                    <a:pt x="340245" y="15429"/>
                  </a:lnTo>
                  <a:lnTo>
                    <a:pt x="338727" y="18971"/>
                  </a:lnTo>
                  <a:lnTo>
                    <a:pt x="340456" y="18971"/>
                  </a:lnTo>
                  <a:lnTo>
                    <a:pt x="340752" y="18464"/>
                  </a:lnTo>
                  <a:lnTo>
                    <a:pt x="357447" y="18464"/>
                  </a:lnTo>
                  <a:lnTo>
                    <a:pt x="357447" y="17454"/>
                  </a:lnTo>
                  <a:lnTo>
                    <a:pt x="354663" y="14418"/>
                  </a:lnTo>
                  <a:close/>
                </a:path>
                <a:path w="1517014" h="62865">
                  <a:moveTo>
                    <a:pt x="322535" y="14163"/>
                  </a:moveTo>
                  <a:lnTo>
                    <a:pt x="297744" y="14163"/>
                  </a:lnTo>
                  <a:lnTo>
                    <a:pt x="295467" y="17198"/>
                  </a:lnTo>
                  <a:lnTo>
                    <a:pt x="295467" y="45280"/>
                  </a:lnTo>
                  <a:lnTo>
                    <a:pt x="297999" y="48064"/>
                  </a:lnTo>
                  <a:lnTo>
                    <a:pt x="322535" y="48064"/>
                  </a:lnTo>
                  <a:lnTo>
                    <a:pt x="324812" y="45028"/>
                  </a:lnTo>
                  <a:lnTo>
                    <a:pt x="324812" y="44266"/>
                  </a:lnTo>
                  <a:lnTo>
                    <a:pt x="301287" y="44266"/>
                  </a:lnTo>
                  <a:lnTo>
                    <a:pt x="300528" y="42748"/>
                  </a:lnTo>
                  <a:lnTo>
                    <a:pt x="300528" y="19730"/>
                  </a:lnTo>
                  <a:lnTo>
                    <a:pt x="301287" y="18464"/>
                  </a:lnTo>
                  <a:lnTo>
                    <a:pt x="325044" y="18464"/>
                  </a:lnTo>
                  <a:lnTo>
                    <a:pt x="325067" y="17198"/>
                  </a:lnTo>
                  <a:lnTo>
                    <a:pt x="322535" y="14163"/>
                  </a:lnTo>
                  <a:close/>
                </a:path>
                <a:path w="1517014" h="62865">
                  <a:moveTo>
                    <a:pt x="325044" y="18464"/>
                  </a:moveTo>
                  <a:lnTo>
                    <a:pt x="318996" y="18464"/>
                  </a:lnTo>
                  <a:lnTo>
                    <a:pt x="319629" y="19730"/>
                  </a:lnTo>
                  <a:lnTo>
                    <a:pt x="319755" y="43004"/>
                  </a:lnTo>
                  <a:lnTo>
                    <a:pt x="319248" y="44266"/>
                  </a:lnTo>
                  <a:lnTo>
                    <a:pt x="324812" y="44266"/>
                  </a:lnTo>
                  <a:lnTo>
                    <a:pt x="324812" y="31113"/>
                  </a:lnTo>
                  <a:lnTo>
                    <a:pt x="325016" y="19982"/>
                  </a:lnTo>
                  <a:lnTo>
                    <a:pt x="325044" y="18464"/>
                  </a:lnTo>
                  <a:close/>
                </a:path>
                <a:path w="1517014" h="62865">
                  <a:moveTo>
                    <a:pt x="290662" y="251"/>
                  </a:moveTo>
                  <a:lnTo>
                    <a:pt x="279531" y="251"/>
                  </a:lnTo>
                  <a:lnTo>
                    <a:pt x="277003" y="2780"/>
                  </a:lnTo>
                  <a:lnTo>
                    <a:pt x="277003" y="14922"/>
                  </a:lnTo>
                  <a:lnTo>
                    <a:pt x="271942" y="14922"/>
                  </a:lnTo>
                  <a:lnTo>
                    <a:pt x="271942" y="18971"/>
                  </a:lnTo>
                  <a:lnTo>
                    <a:pt x="277003" y="18971"/>
                  </a:lnTo>
                  <a:lnTo>
                    <a:pt x="277003" y="48316"/>
                  </a:lnTo>
                  <a:lnTo>
                    <a:pt x="282060" y="48316"/>
                  </a:lnTo>
                  <a:lnTo>
                    <a:pt x="282060" y="18716"/>
                  </a:lnTo>
                  <a:lnTo>
                    <a:pt x="290914" y="18716"/>
                  </a:lnTo>
                  <a:lnTo>
                    <a:pt x="290914" y="14670"/>
                  </a:lnTo>
                  <a:lnTo>
                    <a:pt x="281808" y="14670"/>
                  </a:lnTo>
                  <a:lnTo>
                    <a:pt x="281808" y="5563"/>
                  </a:lnTo>
                  <a:lnTo>
                    <a:pt x="282441" y="4297"/>
                  </a:lnTo>
                  <a:lnTo>
                    <a:pt x="282567" y="4046"/>
                  </a:lnTo>
                  <a:lnTo>
                    <a:pt x="290662" y="4046"/>
                  </a:lnTo>
                  <a:lnTo>
                    <a:pt x="290662" y="251"/>
                  </a:lnTo>
                  <a:close/>
                </a:path>
                <a:path w="1517014" h="62865">
                  <a:moveTo>
                    <a:pt x="290662" y="4046"/>
                  </a:moveTo>
                  <a:lnTo>
                    <a:pt x="289648" y="4046"/>
                  </a:lnTo>
                  <a:lnTo>
                    <a:pt x="290662" y="4297"/>
                  </a:lnTo>
                  <a:lnTo>
                    <a:pt x="290662" y="4046"/>
                  </a:lnTo>
                  <a:close/>
                </a:path>
                <a:path w="1517014" h="62865">
                  <a:moveTo>
                    <a:pt x="248921" y="14922"/>
                  </a:moveTo>
                  <a:lnTo>
                    <a:pt x="243864" y="14922"/>
                  </a:lnTo>
                  <a:lnTo>
                    <a:pt x="243864" y="48064"/>
                  </a:lnTo>
                  <a:lnTo>
                    <a:pt x="248921" y="48064"/>
                  </a:lnTo>
                  <a:lnTo>
                    <a:pt x="248921" y="21500"/>
                  </a:lnTo>
                  <a:lnTo>
                    <a:pt x="250607" y="18971"/>
                  </a:lnTo>
                  <a:lnTo>
                    <a:pt x="248669" y="18971"/>
                  </a:lnTo>
                  <a:lnTo>
                    <a:pt x="248763" y="17454"/>
                  </a:lnTo>
                  <a:lnTo>
                    <a:pt x="248889" y="15429"/>
                  </a:lnTo>
                  <a:lnTo>
                    <a:pt x="248921" y="14922"/>
                  </a:lnTo>
                  <a:close/>
                </a:path>
                <a:path w="1517014" h="62865">
                  <a:moveTo>
                    <a:pt x="267389" y="18464"/>
                  </a:moveTo>
                  <a:lnTo>
                    <a:pt x="261318" y="18464"/>
                  </a:lnTo>
                  <a:lnTo>
                    <a:pt x="262581" y="19982"/>
                  </a:lnTo>
                  <a:lnTo>
                    <a:pt x="262581" y="26305"/>
                  </a:lnTo>
                  <a:lnTo>
                    <a:pt x="267389" y="26305"/>
                  </a:lnTo>
                  <a:lnTo>
                    <a:pt x="267389" y="18464"/>
                  </a:lnTo>
                  <a:close/>
                </a:path>
                <a:path w="1517014" h="62865">
                  <a:moveTo>
                    <a:pt x="264605" y="14418"/>
                  </a:moveTo>
                  <a:lnTo>
                    <a:pt x="254233" y="14418"/>
                  </a:lnTo>
                  <a:lnTo>
                    <a:pt x="250187" y="15429"/>
                  </a:lnTo>
                  <a:lnTo>
                    <a:pt x="248669" y="18971"/>
                  </a:lnTo>
                  <a:lnTo>
                    <a:pt x="250607" y="18971"/>
                  </a:lnTo>
                  <a:lnTo>
                    <a:pt x="250946" y="18464"/>
                  </a:lnTo>
                  <a:lnTo>
                    <a:pt x="267389" y="18464"/>
                  </a:lnTo>
                  <a:lnTo>
                    <a:pt x="267389" y="17454"/>
                  </a:lnTo>
                  <a:lnTo>
                    <a:pt x="264605" y="14418"/>
                  </a:lnTo>
                  <a:close/>
                </a:path>
                <a:path w="1517014" h="62865">
                  <a:moveTo>
                    <a:pt x="231215" y="14418"/>
                  </a:moveTo>
                  <a:lnTo>
                    <a:pt x="208701" y="14418"/>
                  </a:lnTo>
                  <a:lnTo>
                    <a:pt x="205665" y="17705"/>
                  </a:lnTo>
                  <a:lnTo>
                    <a:pt x="205783" y="44266"/>
                  </a:lnTo>
                  <a:lnTo>
                    <a:pt x="207686" y="48316"/>
                  </a:lnTo>
                  <a:lnTo>
                    <a:pt x="227924" y="48316"/>
                  </a:lnTo>
                  <a:lnTo>
                    <a:pt x="234754" y="47809"/>
                  </a:lnTo>
                  <a:lnTo>
                    <a:pt x="234754" y="44266"/>
                  </a:lnTo>
                  <a:lnTo>
                    <a:pt x="211481" y="44266"/>
                  </a:lnTo>
                  <a:lnTo>
                    <a:pt x="210722" y="43004"/>
                  </a:lnTo>
                  <a:lnTo>
                    <a:pt x="210722" y="32379"/>
                  </a:lnTo>
                  <a:lnTo>
                    <a:pt x="234754" y="32379"/>
                  </a:lnTo>
                  <a:lnTo>
                    <a:pt x="234754" y="28330"/>
                  </a:lnTo>
                  <a:lnTo>
                    <a:pt x="210977" y="28330"/>
                  </a:lnTo>
                  <a:lnTo>
                    <a:pt x="211481" y="20741"/>
                  </a:lnTo>
                  <a:lnTo>
                    <a:pt x="211685" y="18716"/>
                  </a:lnTo>
                  <a:lnTo>
                    <a:pt x="211736" y="18212"/>
                  </a:lnTo>
                  <a:lnTo>
                    <a:pt x="234754" y="18212"/>
                  </a:lnTo>
                  <a:lnTo>
                    <a:pt x="234754" y="16695"/>
                  </a:lnTo>
                  <a:lnTo>
                    <a:pt x="231215" y="14418"/>
                  </a:lnTo>
                  <a:close/>
                </a:path>
                <a:path w="1517014" h="62865">
                  <a:moveTo>
                    <a:pt x="234754" y="37691"/>
                  </a:moveTo>
                  <a:lnTo>
                    <a:pt x="229697" y="37691"/>
                  </a:lnTo>
                  <a:lnTo>
                    <a:pt x="229697" y="44014"/>
                  </a:lnTo>
                  <a:lnTo>
                    <a:pt x="227421" y="44266"/>
                  </a:lnTo>
                  <a:lnTo>
                    <a:pt x="234754" y="44266"/>
                  </a:lnTo>
                  <a:lnTo>
                    <a:pt x="234754" y="37691"/>
                  </a:lnTo>
                  <a:close/>
                </a:path>
                <a:path w="1517014" h="62865">
                  <a:moveTo>
                    <a:pt x="234754" y="18212"/>
                  </a:moveTo>
                  <a:lnTo>
                    <a:pt x="228431" y="18212"/>
                  </a:lnTo>
                  <a:lnTo>
                    <a:pt x="229697" y="18716"/>
                  </a:lnTo>
                  <a:lnTo>
                    <a:pt x="229949" y="28330"/>
                  </a:lnTo>
                  <a:lnTo>
                    <a:pt x="234754" y="28330"/>
                  </a:lnTo>
                  <a:lnTo>
                    <a:pt x="234754" y="18212"/>
                  </a:lnTo>
                  <a:close/>
                </a:path>
                <a:path w="1517014" h="62865">
                  <a:moveTo>
                    <a:pt x="195800" y="503"/>
                  </a:moveTo>
                  <a:lnTo>
                    <a:pt x="162406" y="503"/>
                  </a:lnTo>
                  <a:lnTo>
                    <a:pt x="162406" y="48064"/>
                  </a:lnTo>
                  <a:lnTo>
                    <a:pt x="167718" y="48064"/>
                  </a:lnTo>
                  <a:lnTo>
                    <a:pt x="167718" y="29596"/>
                  </a:lnTo>
                  <a:lnTo>
                    <a:pt x="198076" y="29596"/>
                  </a:lnTo>
                  <a:lnTo>
                    <a:pt x="198076" y="24791"/>
                  </a:lnTo>
                  <a:lnTo>
                    <a:pt x="192764" y="24791"/>
                  </a:lnTo>
                  <a:lnTo>
                    <a:pt x="188966" y="24535"/>
                  </a:lnTo>
                  <a:lnTo>
                    <a:pt x="167718" y="24535"/>
                  </a:lnTo>
                  <a:lnTo>
                    <a:pt x="167718" y="5056"/>
                  </a:lnTo>
                  <a:lnTo>
                    <a:pt x="197438" y="5056"/>
                  </a:lnTo>
                  <a:lnTo>
                    <a:pt x="195800" y="503"/>
                  </a:lnTo>
                  <a:close/>
                </a:path>
                <a:path w="1517014" h="62865">
                  <a:moveTo>
                    <a:pt x="197438" y="5056"/>
                  </a:moveTo>
                  <a:lnTo>
                    <a:pt x="190991" y="5056"/>
                  </a:lnTo>
                  <a:lnTo>
                    <a:pt x="192764" y="6322"/>
                  </a:lnTo>
                  <a:lnTo>
                    <a:pt x="192764" y="24791"/>
                  </a:lnTo>
                  <a:lnTo>
                    <a:pt x="198076" y="24791"/>
                  </a:lnTo>
                  <a:lnTo>
                    <a:pt x="198076" y="6829"/>
                  </a:lnTo>
                  <a:lnTo>
                    <a:pt x="197438" y="5056"/>
                  </a:lnTo>
                  <a:close/>
                </a:path>
                <a:path w="1517014" h="62865">
                  <a:moveTo>
                    <a:pt x="107511" y="251"/>
                  </a:moveTo>
                  <a:lnTo>
                    <a:pt x="102451" y="251"/>
                  </a:lnTo>
                  <a:lnTo>
                    <a:pt x="102451" y="47809"/>
                  </a:lnTo>
                  <a:lnTo>
                    <a:pt x="107511" y="47809"/>
                  </a:lnTo>
                  <a:lnTo>
                    <a:pt x="107511" y="20741"/>
                  </a:lnTo>
                  <a:lnTo>
                    <a:pt x="109105" y="18464"/>
                  </a:lnTo>
                  <a:lnTo>
                    <a:pt x="107511" y="18464"/>
                  </a:lnTo>
                  <a:lnTo>
                    <a:pt x="107511" y="251"/>
                  </a:lnTo>
                  <a:close/>
                </a:path>
                <a:path w="1517014" h="62865">
                  <a:moveTo>
                    <a:pt x="130533" y="18212"/>
                  </a:moveTo>
                  <a:lnTo>
                    <a:pt x="122944" y="18212"/>
                  </a:lnTo>
                  <a:lnTo>
                    <a:pt x="125473" y="19223"/>
                  </a:lnTo>
                  <a:lnTo>
                    <a:pt x="125473" y="47809"/>
                  </a:lnTo>
                  <a:lnTo>
                    <a:pt x="130533" y="47809"/>
                  </a:lnTo>
                  <a:lnTo>
                    <a:pt x="130533" y="18212"/>
                  </a:lnTo>
                  <a:close/>
                </a:path>
                <a:path w="1517014" h="62865">
                  <a:moveTo>
                    <a:pt x="126483" y="13911"/>
                  </a:moveTo>
                  <a:lnTo>
                    <a:pt x="114089" y="13911"/>
                  </a:lnTo>
                  <a:lnTo>
                    <a:pt x="109281" y="14418"/>
                  </a:lnTo>
                  <a:lnTo>
                    <a:pt x="108507" y="16188"/>
                  </a:lnTo>
                  <a:lnTo>
                    <a:pt x="107511" y="18212"/>
                  </a:lnTo>
                  <a:lnTo>
                    <a:pt x="107511" y="18464"/>
                  </a:lnTo>
                  <a:lnTo>
                    <a:pt x="109105" y="18464"/>
                  </a:lnTo>
                  <a:lnTo>
                    <a:pt x="109281" y="18212"/>
                  </a:lnTo>
                  <a:lnTo>
                    <a:pt x="130533" y="18212"/>
                  </a:lnTo>
                  <a:lnTo>
                    <a:pt x="130533" y="16188"/>
                  </a:lnTo>
                  <a:lnTo>
                    <a:pt x="126483" y="13911"/>
                  </a:lnTo>
                  <a:close/>
                </a:path>
                <a:path w="1517014" h="62865">
                  <a:moveTo>
                    <a:pt x="69312" y="51603"/>
                  </a:moveTo>
                  <a:lnTo>
                    <a:pt x="64252" y="51603"/>
                  </a:lnTo>
                  <a:lnTo>
                    <a:pt x="63921" y="57929"/>
                  </a:lnTo>
                  <a:lnTo>
                    <a:pt x="63894" y="58433"/>
                  </a:lnTo>
                  <a:lnTo>
                    <a:pt x="63788" y="60458"/>
                  </a:lnTo>
                  <a:lnTo>
                    <a:pt x="63748" y="61217"/>
                  </a:lnTo>
                  <a:lnTo>
                    <a:pt x="69819" y="62483"/>
                  </a:lnTo>
                  <a:lnTo>
                    <a:pt x="85756" y="62483"/>
                  </a:lnTo>
                  <a:lnTo>
                    <a:pt x="92334" y="60458"/>
                  </a:lnTo>
                  <a:lnTo>
                    <a:pt x="92334" y="58433"/>
                  </a:lnTo>
                  <a:lnTo>
                    <a:pt x="72348" y="58433"/>
                  </a:lnTo>
                  <a:lnTo>
                    <a:pt x="69312" y="57929"/>
                  </a:lnTo>
                  <a:lnTo>
                    <a:pt x="69312" y="51603"/>
                  </a:lnTo>
                  <a:close/>
                </a:path>
                <a:path w="1517014" h="62865">
                  <a:moveTo>
                    <a:pt x="92334" y="14670"/>
                  </a:moveTo>
                  <a:lnTo>
                    <a:pt x="87274" y="14670"/>
                  </a:lnTo>
                  <a:lnTo>
                    <a:pt x="87274" y="18971"/>
                  </a:lnTo>
                  <a:lnTo>
                    <a:pt x="86868" y="18971"/>
                  </a:lnTo>
                  <a:lnTo>
                    <a:pt x="87274" y="22007"/>
                  </a:lnTo>
                  <a:lnTo>
                    <a:pt x="87274" y="57929"/>
                  </a:lnTo>
                  <a:lnTo>
                    <a:pt x="83479" y="58433"/>
                  </a:lnTo>
                  <a:lnTo>
                    <a:pt x="92334" y="58433"/>
                  </a:lnTo>
                  <a:lnTo>
                    <a:pt x="92334" y="18971"/>
                  </a:lnTo>
                  <a:lnTo>
                    <a:pt x="87022" y="18971"/>
                  </a:lnTo>
                  <a:lnTo>
                    <a:pt x="86812" y="18551"/>
                  </a:lnTo>
                  <a:lnTo>
                    <a:pt x="92334" y="18551"/>
                  </a:lnTo>
                  <a:lnTo>
                    <a:pt x="92334" y="14670"/>
                  </a:lnTo>
                  <a:close/>
                </a:path>
                <a:path w="1517014" h="62865">
                  <a:moveTo>
                    <a:pt x="80951" y="14418"/>
                  </a:moveTo>
                  <a:lnTo>
                    <a:pt x="65011" y="14418"/>
                  </a:lnTo>
                  <a:lnTo>
                    <a:pt x="63241" y="20489"/>
                  </a:lnTo>
                  <a:lnTo>
                    <a:pt x="63241" y="42748"/>
                  </a:lnTo>
                  <a:lnTo>
                    <a:pt x="65518" y="48316"/>
                  </a:lnTo>
                  <a:lnTo>
                    <a:pt x="80444" y="48316"/>
                  </a:lnTo>
                  <a:lnTo>
                    <a:pt x="85756" y="47809"/>
                  </a:lnTo>
                  <a:lnTo>
                    <a:pt x="86864" y="44266"/>
                  </a:lnTo>
                  <a:lnTo>
                    <a:pt x="68046" y="44266"/>
                  </a:lnTo>
                  <a:lnTo>
                    <a:pt x="68553" y="39209"/>
                  </a:lnTo>
                  <a:lnTo>
                    <a:pt x="68428" y="20489"/>
                  </a:lnTo>
                  <a:lnTo>
                    <a:pt x="68307" y="18551"/>
                  </a:lnTo>
                  <a:lnTo>
                    <a:pt x="74513" y="18551"/>
                  </a:lnTo>
                  <a:lnTo>
                    <a:pt x="86644" y="18216"/>
                  </a:lnTo>
                  <a:lnTo>
                    <a:pt x="84997" y="14922"/>
                  </a:lnTo>
                  <a:lnTo>
                    <a:pt x="80951" y="14418"/>
                  </a:lnTo>
                  <a:close/>
                </a:path>
                <a:path w="1517014" h="62865">
                  <a:moveTo>
                    <a:pt x="87274" y="43762"/>
                  </a:moveTo>
                  <a:lnTo>
                    <a:pt x="87022" y="43762"/>
                  </a:lnTo>
                  <a:lnTo>
                    <a:pt x="86864" y="44266"/>
                  </a:lnTo>
                  <a:lnTo>
                    <a:pt x="87274" y="44266"/>
                  </a:lnTo>
                  <a:lnTo>
                    <a:pt x="87274" y="43762"/>
                  </a:lnTo>
                  <a:close/>
                </a:path>
                <a:path w="1517014" h="62865">
                  <a:moveTo>
                    <a:pt x="54135" y="14670"/>
                  </a:moveTo>
                  <a:lnTo>
                    <a:pt x="49075" y="14670"/>
                  </a:lnTo>
                  <a:lnTo>
                    <a:pt x="49075" y="48064"/>
                  </a:lnTo>
                  <a:lnTo>
                    <a:pt x="54135" y="48064"/>
                  </a:lnTo>
                  <a:lnTo>
                    <a:pt x="54135" y="14670"/>
                  </a:lnTo>
                  <a:close/>
                </a:path>
                <a:path w="1517014" h="62865">
                  <a:moveTo>
                    <a:pt x="54135" y="503"/>
                  </a:moveTo>
                  <a:lnTo>
                    <a:pt x="49075" y="503"/>
                  </a:lnTo>
                  <a:lnTo>
                    <a:pt x="49075" y="6070"/>
                  </a:lnTo>
                  <a:lnTo>
                    <a:pt x="54135" y="6070"/>
                  </a:lnTo>
                  <a:lnTo>
                    <a:pt x="54135" y="503"/>
                  </a:lnTo>
                  <a:close/>
                </a:path>
                <a:path w="1517014" h="62865">
                  <a:moveTo>
                    <a:pt x="5312" y="503"/>
                  </a:moveTo>
                  <a:lnTo>
                    <a:pt x="0" y="503"/>
                  </a:lnTo>
                  <a:lnTo>
                    <a:pt x="0" y="48064"/>
                  </a:lnTo>
                  <a:lnTo>
                    <a:pt x="5312" y="48064"/>
                  </a:lnTo>
                  <a:lnTo>
                    <a:pt x="5312" y="26053"/>
                  </a:lnTo>
                  <a:lnTo>
                    <a:pt x="38450" y="26053"/>
                  </a:lnTo>
                  <a:lnTo>
                    <a:pt x="38450" y="21500"/>
                  </a:lnTo>
                  <a:lnTo>
                    <a:pt x="5312" y="21500"/>
                  </a:lnTo>
                  <a:lnTo>
                    <a:pt x="5312" y="503"/>
                  </a:lnTo>
                  <a:close/>
                </a:path>
                <a:path w="1517014" h="62865">
                  <a:moveTo>
                    <a:pt x="38450" y="26053"/>
                  </a:moveTo>
                  <a:lnTo>
                    <a:pt x="33138" y="26053"/>
                  </a:lnTo>
                  <a:lnTo>
                    <a:pt x="33138" y="48064"/>
                  </a:lnTo>
                  <a:lnTo>
                    <a:pt x="38450" y="48064"/>
                  </a:lnTo>
                  <a:lnTo>
                    <a:pt x="38450" y="26053"/>
                  </a:lnTo>
                  <a:close/>
                </a:path>
                <a:path w="1517014" h="62865">
                  <a:moveTo>
                    <a:pt x="38450" y="503"/>
                  </a:moveTo>
                  <a:lnTo>
                    <a:pt x="33138" y="503"/>
                  </a:lnTo>
                  <a:lnTo>
                    <a:pt x="33138" y="21500"/>
                  </a:lnTo>
                  <a:lnTo>
                    <a:pt x="38450" y="21500"/>
                  </a:lnTo>
                  <a:lnTo>
                    <a:pt x="38450" y="503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2052816" y="12724906"/>
              <a:ext cx="0" cy="102235"/>
            </a:xfrm>
            <a:custGeom>
              <a:avLst/>
              <a:gdLst/>
              <a:ahLst/>
              <a:cxnLst/>
              <a:rect l="l" t="t" r="r" b="b"/>
              <a:pathLst>
                <a:path w="0" h="102234">
                  <a:moveTo>
                    <a:pt x="0" y="0"/>
                  </a:moveTo>
                  <a:lnTo>
                    <a:pt x="0" y="101692"/>
                  </a:lnTo>
                </a:path>
              </a:pathLst>
            </a:custGeom>
            <a:ln w="7092">
              <a:solidFill>
                <a:srgbClr val="02030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3" name="object 73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011654" y="15164790"/>
            <a:ext cx="1212674" cy="606949"/>
          </a:xfrm>
          <a:prstGeom prst="rect">
            <a:avLst/>
          </a:prstGeom>
        </p:spPr>
      </p:pic>
      <p:sp>
        <p:nvSpPr>
          <p:cNvPr id="74" name="object 74" descr=""/>
          <p:cNvSpPr txBox="1"/>
          <p:nvPr/>
        </p:nvSpPr>
        <p:spPr>
          <a:xfrm>
            <a:off x="1259233" y="15347002"/>
            <a:ext cx="4624705" cy="1835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Project</a:t>
            </a:r>
            <a:r>
              <a:rPr dirty="0" sz="1000" spc="90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funded</a:t>
            </a:r>
            <a:r>
              <a:rPr dirty="0" sz="1000" spc="90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by</a:t>
            </a:r>
            <a:r>
              <a:rPr dirty="0" sz="1000" spc="90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EuroHPC</a:t>
            </a:r>
            <a:r>
              <a:rPr dirty="0" sz="1000" spc="90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under</a:t>
            </a:r>
            <a:r>
              <a:rPr dirty="0" sz="1000" spc="95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the</a:t>
            </a:r>
            <a:r>
              <a:rPr dirty="0" sz="1000" spc="90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grant</a:t>
            </a:r>
            <a:r>
              <a:rPr dirty="0" sz="1000" spc="90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agreement</a:t>
            </a:r>
            <a:r>
              <a:rPr dirty="0" sz="1000" spc="90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>
                <a:solidFill>
                  <a:srgbClr val="252524"/>
                </a:solidFill>
                <a:latin typeface="Montserrat"/>
                <a:cs typeface="Montserrat"/>
              </a:rPr>
              <a:t>No</a:t>
            </a:r>
            <a:r>
              <a:rPr dirty="0" sz="1000" spc="90">
                <a:solidFill>
                  <a:srgbClr val="252524"/>
                </a:solidFill>
                <a:latin typeface="Montserrat"/>
                <a:cs typeface="Montserrat"/>
              </a:rPr>
              <a:t> </a:t>
            </a:r>
            <a:r>
              <a:rPr dirty="0" sz="1000" spc="-10">
                <a:solidFill>
                  <a:srgbClr val="252524"/>
                </a:solidFill>
                <a:latin typeface="Montserrat"/>
                <a:cs typeface="Montserrat"/>
              </a:rPr>
              <a:t>101093038</a:t>
            </a:r>
            <a:endParaRPr sz="1000">
              <a:latin typeface="Montserrat"/>
              <a:cs typeface="Montserrat"/>
            </a:endParaRPr>
          </a:p>
        </p:txBody>
      </p:sp>
      <p:pic>
        <p:nvPicPr>
          <p:cNvPr id="75" name="object 75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27082" y="15277686"/>
            <a:ext cx="443108" cy="294865"/>
          </a:xfrm>
          <a:prstGeom prst="rect">
            <a:avLst/>
          </a:prstGeom>
        </p:spPr>
      </p:pic>
      <p:grpSp>
        <p:nvGrpSpPr>
          <p:cNvPr id="76" name="object 76" descr=""/>
          <p:cNvGrpSpPr/>
          <p:nvPr/>
        </p:nvGrpSpPr>
        <p:grpSpPr>
          <a:xfrm>
            <a:off x="0" y="19258929"/>
            <a:ext cx="8041640" cy="852805"/>
            <a:chOff x="0" y="19258929"/>
            <a:chExt cx="8041640" cy="852805"/>
          </a:xfrm>
        </p:grpSpPr>
        <p:sp>
          <p:nvSpPr>
            <p:cNvPr id="77" name="object 77" descr=""/>
            <p:cNvSpPr/>
            <p:nvPr/>
          </p:nvSpPr>
          <p:spPr>
            <a:xfrm>
              <a:off x="0" y="19266022"/>
              <a:ext cx="8041640" cy="838200"/>
            </a:xfrm>
            <a:custGeom>
              <a:avLst/>
              <a:gdLst/>
              <a:ahLst/>
              <a:cxnLst/>
              <a:rect l="l" t="t" r="r" b="b"/>
              <a:pathLst>
                <a:path w="8041640" h="838200">
                  <a:moveTo>
                    <a:pt x="8041640" y="0"/>
                  </a:moveTo>
                  <a:lnTo>
                    <a:pt x="0" y="0"/>
                  </a:lnTo>
                  <a:lnTo>
                    <a:pt x="0" y="838077"/>
                  </a:lnTo>
                  <a:lnTo>
                    <a:pt x="8041640" y="838077"/>
                  </a:lnTo>
                  <a:lnTo>
                    <a:pt x="8041640" y="0"/>
                  </a:lnTo>
                  <a:close/>
                </a:path>
              </a:pathLst>
            </a:custGeom>
            <a:solidFill>
              <a:srgbClr val="2626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6655079" y="19266022"/>
              <a:ext cx="281940" cy="838200"/>
            </a:xfrm>
            <a:custGeom>
              <a:avLst/>
              <a:gdLst/>
              <a:ahLst/>
              <a:cxnLst/>
              <a:rect l="l" t="t" r="r" b="b"/>
              <a:pathLst>
                <a:path w="281940" h="838200">
                  <a:moveTo>
                    <a:pt x="281744" y="838077"/>
                  </a:moveTo>
                  <a:lnTo>
                    <a:pt x="253029" y="792172"/>
                  </a:lnTo>
                  <a:lnTo>
                    <a:pt x="230069" y="752975"/>
                  </a:lnTo>
                  <a:lnTo>
                    <a:pt x="208074" y="713168"/>
                  </a:lnTo>
                  <a:lnTo>
                    <a:pt x="187060" y="672766"/>
                  </a:lnTo>
                  <a:lnTo>
                    <a:pt x="167044" y="631784"/>
                  </a:lnTo>
                  <a:lnTo>
                    <a:pt x="148040" y="590239"/>
                  </a:lnTo>
                  <a:lnTo>
                    <a:pt x="130066" y="548145"/>
                  </a:lnTo>
                  <a:lnTo>
                    <a:pt x="113136" y="505520"/>
                  </a:lnTo>
                  <a:lnTo>
                    <a:pt x="97267" y="462378"/>
                  </a:lnTo>
                  <a:lnTo>
                    <a:pt x="82474" y="418734"/>
                  </a:lnTo>
                  <a:lnTo>
                    <a:pt x="68774" y="374606"/>
                  </a:lnTo>
                  <a:lnTo>
                    <a:pt x="56181" y="330009"/>
                  </a:lnTo>
                  <a:lnTo>
                    <a:pt x="44713" y="284957"/>
                  </a:lnTo>
                  <a:lnTo>
                    <a:pt x="34385" y="239468"/>
                  </a:lnTo>
                  <a:lnTo>
                    <a:pt x="25212" y="193556"/>
                  </a:lnTo>
                  <a:lnTo>
                    <a:pt x="17211" y="147237"/>
                  </a:lnTo>
                  <a:lnTo>
                    <a:pt x="10397" y="100528"/>
                  </a:lnTo>
                  <a:lnTo>
                    <a:pt x="4787" y="53443"/>
                  </a:lnTo>
                  <a:lnTo>
                    <a:pt x="396" y="5999"/>
                  </a:lnTo>
                  <a:lnTo>
                    <a:pt x="0" y="0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6986375" y="19266022"/>
              <a:ext cx="371475" cy="838200"/>
            </a:xfrm>
            <a:custGeom>
              <a:avLst/>
              <a:gdLst/>
              <a:ahLst/>
              <a:cxnLst/>
              <a:rect l="l" t="t" r="r" b="b"/>
              <a:pathLst>
                <a:path w="371475" h="838200">
                  <a:moveTo>
                    <a:pt x="371431" y="838077"/>
                  </a:moveTo>
                  <a:lnTo>
                    <a:pt x="328168" y="788319"/>
                  </a:lnTo>
                  <a:lnTo>
                    <a:pt x="300144" y="753373"/>
                  </a:lnTo>
                  <a:lnTo>
                    <a:pt x="273183" y="717592"/>
                  </a:lnTo>
                  <a:lnTo>
                    <a:pt x="247310" y="680997"/>
                  </a:lnTo>
                  <a:lnTo>
                    <a:pt x="222548" y="643613"/>
                  </a:lnTo>
                  <a:lnTo>
                    <a:pt x="198920" y="605461"/>
                  </a:lnTo>
                  <a:lnTo>
                    <a:pt x="176449" y="566565"/>
                  </a:lnTo>
                  <a:lnTo>
                    <a:pt x="155159" y="526948"/>
                  </a:lnTo>
                  <a:lnTo>
                    <a:pt x="135073" y="486632"/>
                  </a:lnTo>
                  <a:lnTo>
                    <a:pt x="116215" y="445640"/>
                  </a:lnTo>
                  <a:lnTo>
                    <a:pt x="98608" y="403996"/>
                  </a:lnTo>
                  <a:lnTo>
                    <a:pt x="82275" y="361721"/>
                  </a:lnTo>
                  <a:lnTo>
                    <a:pt x="67240" y="318840"/>
                  </a:lnTo>
                  <a:lnTo>
                    <a:pt x="53526" y="275374"/>
                  </a:lnTo>
                  <a:lnTo>
                    <a:pt x="41156" y="231347"/>
                  </a:lnTo>
                  <a:lnTo>
                    <a:pt x="30154" y="186781"/>
                  </a:lnTo>
                  <a:lnTo>
                    <a:pt x="20544" y="141700"/>
                  </a:lnTo>
                  <a:lnTo>
                    <a:pt x="12347" y="96126"/>
                  </a:lnTo>
                  <a:lnTo>
                    <a:pt x="5589" y="50082"/>
                  </a:lnTo>
                  <a:lnTo>
                    <a:pt x="291" y="3591"/>
                  </a:lnTo>
                  <a:lnTo>
                    <a:pt x="0" y="0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2949156" y="19807301"/>
              <a:ext cx="1007110" cy="297180"/>
            </a:xfrm>
            <a:custGeom>
              <a:avLst/>
              <a:gdLst/>
              <a:ahLst/>
              <a:cxnLst/>
              <a:rect l="l" t="t" r="r" b="b"/>
              <a:pathLst>
                <a:path w="1007110" h="297180">
                  <a:moveTo>
                    <a:pt x="0" y="296797"/>
                  </a:moveTo>
                  <a:lnTo>
                    <a:pt x="25346" y="254782"/>
                  </a:lnTo>
                  <a:lnTo>
                    <a:pt x="52456" y="217520"/>
                  </a:lnTo>
                  <a:lnTo>
                    <a:pt x="82451" y="182605"/>
                  </a:lnTo>
                  <a:lnTo>
                    <a:pt x="115159" y="150208"/>
                  </a:lnTo>
                  <a:lnTo>
                    <a:pt x="150409" y="120498"/>
                  </a:lnTo>
                  <a:lnTo>
                    <a:pt x="188028" y="93646"/>
                  </a:lnTo>
                  <a:lnTo>
                    <a:pt x="227846" y="69823"/>
                  </a:lnTo>
                  <a:lnTo>
                    <a:pt x="269689" y="49197"/>
                  </a:lnTo>
                  <a:lnTo>
                    <a:pt x="313387" y="31940"/>
                  </a:lnTo>
                  <a:lnTo>
                    <a:pt x="358767" y="18221"/>
                  </a:lnTo>
                  <a:lnTo>
                    <a:pt x="405657" y="8212"/>
                  </a:lnTo>
                  <a:lnTo>
                    <a:pt x="453887" y="2081"/>
                  </a:lnTo>
                  <a:lnTo>
                    <a:pt x="503283" y="0"/>
                  </a:lnTo>
                  <a:lnTo>
                    <a:pt x="552679" y="2081"/>
                  </a:lnTo>
                  <a:lnTo>
                    <a:pt x="600908" y="8212"/>
                  </a:lnTo>
                  <a:lnTo>
                    <a:pt x="647799" y="18221"/>
                  </a:lnTo>
                  <a:lnTo>
                    <a:pt x="693179" y="31940"/>
                  </a:lnTo>
                  <a:lnTo>
                    <a:pt x="736876" y="49197"/>
                  </a:lnTo>
                  <a:lnTo>
                    <a:pt x="778720" y="69823"/>
                  </a:lnTo>
                  <a:lnTo>
                    <a:pt x="818537" y="93646"/>
                  </a:lnTo>
                  <a:lnTo>
                    <a:pt x="856157" y="120498"/>
                  </a:lnTo>
                  <a:lnTo>
                    <a:pt x="891406" y="150208"/>
                  </a:lnTo>
                  <a:lnTo>
                    <a:pt x="924115" y="182605"/>
                  </a:lnTo>
                  <a:lnTo>
                    <a:pt x="954109" y="217520"/>
                  </a:lnTo>
                  <a:lnTo>
                    <a:pt x="981219" y="254782"/>
                  </a:lnTo>
                  <a:lnTo>
                    <a:pt x="1005271" y="294220"/>
                  </a:lnTo>
                  <a:lnTo>
                    <a:pt x="1006566" y="296797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4183388" y="19829173"/>
              <a:ext cx="980440" cy="274955"/>
            </a:xfrm>
            <a:custGeom>
              <a:avLst/>
              <a:gdLst/>
              <a:ahLst/>
              <a:cxnLst/>
              <a:rect l="l" t="t" r="r" b="b"/>
              <a:pathLst>
                <a:path w="980439" h="274955">
                  <a:moveTo>
                    <a:pt x="0" y="274925"/>
                  </a:moveTo>
                  <a:lnTo>
                    <a:pt x="39394" y="217520"/>
                  </a:lnTo>
                  <a:lnTo>
                    <a:pt x="69389" y="182605"/>
                  </a:lnTo>
                  <a:lnTo>
                    <a:pt x="102097" y="150208"/>
                  </a:lnTo>
                  <a:lnTo>
                    <a:pt x="137347" y="120498"/>
                  </a:lnTo>
                  <a:lnTo>
                    <a:pt x="174966" y="93646"/>
                  </a:lnTo>
                  <a:lnTo>
                    <a:pt x="214784" y="69823"/>
                  </a:lnTo>
                  <a:lnTo>
                    <a:pt x="256627" y="49197"/>
                  </a:lnTo>
                  <a:lnTo>
                    <a:pt x="300325" y="31940"/>
                  </a:lnTo>
                  <a:lnTo>
                    <a:pt x="345705" y="18221"/>
                  </a:lnTo>
                  <a:lnTo>
                    <a:pt x="392596" y="8212"/>
                  </a:lnTo>
                  <a:lnTo>
                    <a:pt x="440825" y="2081"/>
                  </a:lnTo>
                  <a:lnTo>
                    <a:pt x="490221" y="0"/>
                  </a:lnTo>
                  <a:lnTo>
                    <a:pt x="539617" y="2081"/>
                  </a:lnTo>
                  <a:lnTo>
                    <a:pt x="587846" y="8212"/>
                  </a:lnTo>
                  <a:lnTo>
                    <a:pt x="634737" y="18221"/>
                  </a:lnTo>
                  <a:lnTo>
                    <a:pt x="680117" y="31940"/>
                  </a:lnTo>
                  <a:lnTo>
                    <a:pt x="723814" y="49197"/>
                  </a:lnTo>
                  <a:lnTo>
                    <a:pt x="765658" y="69823"/>
                  </a:lnTo>
                  <a:lnTo>
                    <a:pt x="805475" y="93646"/>
                  </a:lnTo>
                  <a:lnTo>
                    <a:pt x="843095" y="120498"/>
                  </a:lnTo>
                  <a:lnTo>
                    <a:pt x="878344" y="150208"/>
                  </a:lnTo>
                  <a:lnTo>
                    <a:pt x="911053" y="182605"/>
                  </a:lnTo>
                  <a:lnTo>
                    <a:pt x="941047" y="217520"/>
                  </a:lnTo>
                  <a:lnTo>
                    <a:pt x="968157" y="254782"/>
                  </a:lnTo>
                  <a:lnTo>
                    <a:pt x="980442" y="274925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5404559" y="19829173"/>
              <a:ext cx="980440" cy="274955"/>
            </a:xfrm>
            <a:custGeom>
              <a:avLst/>
              <a:gdLst/>
              <a:ahLst/>
              <a:cxnLst/>
              <a:rect l="l" t="t" r="r" b="b"/>
              <a:pathLst>
                <a:path w="980439" h="274955">
                  <a:moveTo>
                    <a:pt x="0" y="274925"/>
                  </a:moveTo>
                  <a:lnTo>
                    <a:pt x="39394" y="217520"/>
                  </a:lnTo>
                  <a:lnTo>
                    <a:pt x="69389" y="182605"/>
                  </a:lnTo>
                  <a:lnTo>
                    <a:pt x="102097" y="150208"/>
                  </a:lnTo>
                  <a:lnTo>
                    <a:pt x="137347" y="120498"/>
                  </a:lnTo>
                  <a:lnTo>
                    <a:pt x="174966" y="93646"/>
                  </a:lnTo>
                  <a:lnTo>
                    <a:pt x="214784" y="69823"/>
                  </a:lnTo>
                  <a:lnTo>
                    <a:pt x="256627" y="49197"/>
                  </a:lnTo>
                  <a:lnTo>
                    <a:pt x="300325" y="31940"/>
                  </a:lnTo>
                  <a:lnTo>
                    <a:pt x="345705" y="18221"/>
                  </a:lnTo>
                  <a:lnTo>
                    <a:pt x="392596" y="8212"/>
                  </a:lnTo>
                  <a:lnTo>
                    <a:pt x="440825" y="2081"/>
                  </a:lnTo>
                  <a:lnTo>
                    <a:pt x="490221" y="0"/>
                  </a:lnTo>
                  <a:lnTo>
                    <a:pt x="539617" y="2081"/>
                  </a:lnTo>
                  <a:lnTo>
                    <a:pt x="587846" y="8212"/>
                  </a:lnTo>
                  <a:lnTo>
                    <a:pt x="634737" y="18221"/>
                  </a:lnTo>
                  <a:lnTo>
                    <a:pt x="680117" y="31940"/>
                  </a:lnTo>
                  <a:lnTo>
                    <a:pt x="723814" y="49197"/>
                  </a:lnTo>
                  <a:lnTo>
                    <a:pt x="765658" y="69823"/>
                  </a:lnTo>
                  <a:lnTo>
                    <a:pt x="805475" y="93646"/>
                  </a:lnTo>
                  <a:lnTo>
                    <a:pt x="843095" y="120498"/>
                  </a:lnTo>
                  <a:lnTo>
                    <a:pt x="878344" y="150208"/>
                  </a:lnTo>
                  <a:lnTo>
                    <a:pt x="911053" y="182605"/>
                  </a:lnTo>
                  <a:lnTo>
                    <a:pt x="941047" y="217520"/>
                  </a:lnTo>
                  <a:lnTo>
                    <a:pt x="968157" y="254782"/>
                  </a:lnTo>
                  <a:lnTo>
                    <a:pt x="980442" y="274925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5310003" y="19266022"/>
              <a:ext cx="1148080" cy="474345"/>
            </a:xfrm>
            <a:custGeom>
              <a:avLst/>
              <a:gdLst/>
              <a:ahLst/>
              <a:cxnLst/>
              <a:rect l="l" t="t" r="r" b="b"/>
              <a:pathLst>
                <a:path w="1148079" h="474344">
                  <a:moveTo>
                    <a:pt x="0" y="0"/>
                  </a:moveTo>
                  <a:lnTo>
                    <a:pt x="20020" y="78809"/>
                  </a:lnTo>
                  <a:lnTo>
                    <a:pt x="36127" y="121096"/>
                  </a:lnTo>
                  <a:lnTo>
                    <a:pt x="55401" y="161732"/>
                  </a:lnTo>
                  <a:lnTo>
                    <a:pt x="77693" y="200570"/>
                  </a:lnTo>
                  <a:lnTo>
                    <a:pt x="102853" y="237460"/>
                  </a:lnTo>
                  <a:lnTo>
                    <a:pt x="130730" y="272253"/>
                  </a:lnTo>
                  <a:lnTo>
                    <a:pt x="161174" y="304801"/>
                  </a:lnTo>
                  <a:lnTo>
                    <a:pt x="194034" y="334956"/>
                  </a:lnTo>
                  <a:lnTo>
                    <a:pt x="229162" y="362568"/>
                  </a:lnTo>
                  <a:lnTo>
                    <a:pt x="266406" y="387488"/>
                  </a:lnTo>
                  <a:lnTo>
                    <a:pt x="305617" y="409568"/>
                  </a:lnTo>
                  <a:lnTo>
                    <a:pt x="346643" y="428660"/>
                  </a:lnTo>
                  <a:lnTo>
                    <a:pt x="389336" y="444613"/>
                  </a:lnTo>
                  <a:lnTo>
                    <a:pt x="433545" y="457281"/>
                  </a:lnTo>
                  <a:lnTo>
                    <a:pt x="479120" y="466513"/>
                  </a:lnTo>
                  <a:lnTo>
                    <a:pt x="525910" y="472162"/>
                  </a:lnTo>
                  <a:lnTo>
                    <a:pt x="573766" y="474077"/>
                  </a:lnTo>
                  <a:lnTo>
                    <a:pt x="621621" y="472162"/>
                  </a:lnTo>
                  <a:lnTo>
                    <a:pt x="668412" y="466513"/>
                  </a:lnTo>
                  <a:lnTo>
                    <a:pt x="713986" y="457281"/>
                  </a:lnTo>
                  <a:lnTo>
                    <a:pt x="758195" y="444613"/>
                  </a:lnTo>
                  <a:lnTo>
                    <a:pt x="800888" y="428660"/>
                  </a:lnTo>
                  <a:lnTo>
                    <a:pt x="841915" y="409568"/>
                  </a:lnTo>
                  <a:lnTo>
                    <a:pt x="881125" y="387488"/>
                  </a:lnTo>
                  <a:lnTo>
                    <a:pt x="918369" y="362568"/>
                  </a:lnTo>
                  <a:lnTo>
                    <a:pt x="953497" y="334956"/>
                  </a:lnTo>
                  <a:lnTo>
                    <a:pt x="986358" y="304801"/>
                  </a:lnTo>
                  <a:lnTo>
                    <a:pt x="1016802" y="272253"/>
                  </a:lnTo>
                  <a:lnTo>
                    <a:pt x="1044678" y="237460"/>
                  </a:lnTo>
                  <a:lnTo>
                    <a:pt x="1069838" y="200570"/>
                  </a:lnTo>
                  <a:lnTo>
                    <a:pt x="1092130" y="161732"/>
                  </a:lnTo>
                  <a:lnTo>
                    <a:pt x="1111405" y="121096"/>
                  </a:lnTo>
                  <a:lnTo>
                    <a:pt x="1127512" y="78809"/>
                  </a:lnTo>
                  <a:lnTo>
                    <a:pt x="1140301" y="35021"/>
                  </a:lnTo>
                  <a:lnTo>
                    <a:pt x="1147532" y="0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4099842" y="19266022"/>
              <a:ext cx="1148080" cy="474345"/>
            </a:xfrm>
            <a:custGeom>
              <a:avLst/>
              <a:gdLst/>
              <a:ahLst/>
              <a:cxnLst/>
              <a:rect l="l" t="t" r="r" b="b"/>
              <a:pathLst>
                <a:path w="1148079" h="474344">
                  <a:moveTo>
                    <a:pt x="0" y="0"/>
                  </a:moveTo>
                  <a:lnTo>
                    <a:pt x="20020" y="78809"/>
                  </a:lnTo>
                  <a:lnTo>
                    <a:pt x="36127" y="121096"/>
                  </a:lnTo>
                  <a:lnTo>
                    <a:pt x="55401" y="161732"/>
                  </a:lnTo>
                  <a:lnTo>
                    <a:pt x="77693" y="200570"/>
                  </a:lnTo>
                  <a:lnTo>
                    <a:pt x="102853" y="237460"/>
                  </a:lnTo>
                  <a:lnTo>
                    <a:pt x="130730" y="272253"/>
                  </a:lnTo>
                  <a:lnTo>
                    <a:pt x="161174" y="304801"/>
                  </a:lnTo>
                  <a:lnTo>
                    <a:pt x="194034" y="334956"/>
                  </a:lnTo>
                  <a:lnTo>
                    <a:pt x="229162" y="362568"/>
                  </a:lnTo>
                  <a:lnTo>
                    <a:pt x="266406" y="387488"/>
                  </a:lnTo>
                  <a:lnTo>
                    <a:pt x="305617" y="409568"/>
                  </a:lnTo>
                  <a:lnTo>
                    <a:pt x="346643" y="428660"/>
                  </a:lnTo>
                  <a:lnTo>
                    <a:pt x="389336" y="444613"/>
                  </a:lnTo>
                  <a:lnTo>
                    <a:pt x="433545" y="457281"/>
                  </a:lnTo>
                  <a:lnTo>
                    <a:pt x="479120" y="466513"/>
                  </a:lnTo>
                  <a:lnTo>
                    <a:pt x="525910" y="472162"/>
                  </a:lnTo>
                  <a:lnTo>
                    <a:pt x="573766" y="474077"/>
                  </a:lnTo>
                  <a:lnTo>
                    <a:pt x="621621" y="472162"/>
                  </a:lnTo>
                  <a:lnTo>
                    <a:pt x="668412" y="466513"/>
                  </a:lnTo>
                  <a:lnTo>
                    <a:pt x="713986" y="457281"/>
                  </a:lnTo>
                  <a:lnTo>
                    <a:pt x="758195" y="444613"/>
                  </a:lnTo>
                  <a:lnTo>
                    <a:pt x="800888" y="428660"/>
                  </a:lnTo>
                  <a:lnTo>
                    <a:pt x="841915" y="409568"/>
                  </a:lnTo>
                  <a:lnTo>
                    <a:pt x="881125" y="387488"/>
                  </a:lnTo>
                  <a:lnTo>
                    <a:pt x="918369" y="362568"/>
                  </a:lnTo>
                  <a:lnTo>
                    <a:pt x="953497" y="334956"/>
                  </a:lnTo>
                  <a:lnTo>
                    <a:pt x="986358" y="304801"/>
                  </a:lnTo>
                  <a:lnTo>
                    <a:pt x="1016802" y="272253"/>
                  </a:lnTo>
                  <a:lnTo>
                    <a:pt x="1044678" y="237460"/>
                  </a:lnTo>
                  <a:lnTo>
                    <a:pt x="1069838" y="200570"/>
                  </a:lnTo>
                  <a:lnTo>
                    <a:pt x="1092130" y="161732"/>
                  </a:lnTo>
                  <a:lnTo>
                    <a:pt x="1111405" y="121096"/>
                  </a:lnTo>
                  <a:lnTo>
                    <a:pt x="1127512" y="78809"/>
                  </a:lnTo>
                  <a:lnTo>
                    <a:pt x="1140301" y="35021"/>
                  </a:lnTo>
                  <a:lnTo>
                    <a:pt x="1147532" y="0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2891157" y="19266022"/>
              <a:ext cx="1144905" cy="467359"/>
            </a:xfrm>
            <a:custGeom>
              <a:avLst/>
              <a:gdLst/>
              <a:ahLst/>
              <a:cxnLst/>
              <a:rect l="l" t="t" r="r" b="b"/>
              <a:pathLst>
                <a:path w="1144904" h="467359">
                  <a:moveTo>
                    <a:pt x="1144586" y="0"/>
                  </a:moveTo>
                  <a:lnTo>
                    <a:pt x="1126039" y="71676"/>
                  </a:lnTo>
                  <a:lnTo>
                    <a:pt x="1109932" y="113962"/>
                  </a:lnTo>
                  <a:lnTo>
                    <a:pt x="1090657" y="154599"/>
                  </a:lnTo>
                  <a:lnTo>
                    <a:pt x="1068365" y="193437"/>
                  </a:lnTo>
                  <a:lnTo>
                    <a:pt x="1043206" y="230327"/>
                  </a:lnTo>
                  <a:lnTo>
                    <a:pt x="1015329" y="265120"/>
                  </a:lnTo>
                  <a:lnTo>
                    <a:pt x="984885" y="297668"/>
                  </a:lnTo>
                  <a:lnTo>
                    <a:pt x="952024" y="327823"/>
                  </a:lnTo>
                  <a:lnTo>
                    <a:pt x="916897" y="355435"/>
                  </a:lnTo>
                  <a:lnTo>
                    <a:pt x="879652" y="380355"/>
                  </a:lnTo>
                  <a:lnTo>
                    <a:pt x="840442" y="402435"/>
                  </a:lnTo>
                  <a:lnTo>
                    <a:pt x="799415" y="421527"/>
                  </a:lnTo>
                  <a:lnTo>
                    <a:pt x="756722" y="437480"/>
                  </a:lnTo>
                  <a:lnTo>
                    <a:pt x="712513" y="450148"/>
                  </a:lnTo>
                  <a:lnTo>
                    <a:pt x="666939" y="459380"/>
                  </a:lnTo>
                  <a:lnTo>
                    <a:pt x="620148" y="465028"/>
                  </a:lnTo>
                  <a:lnTo>
                    <a:pt x="572293" y="466944"/>
                  </a:lnTo>
                  <a:lnTo>
                    <a:pt x="524437" y="465028"/>
                  </a:lnTo>
                  <a:lnTo>
                    <a:pt x="477647" y="459380"/>
                  </a:lnTo>
                  <a:lnTo>
                    <a:pt x="432072" y="450148"/>
                  </a:lnTo>
                  <a:lnTo>
                    <a:pt x="387863" y="437480"/>
                  </a:lnTo>
                  <a:lnTo>
                    <a:pt x="345171" y="421527"/>
                  </a:lnTo>
                  <a:lnTo>
                    <a:pt x="304144" y="402435"/>
                  </a:lnTo>
                  <a:lnTo>
                    <a:pt x="264933" y="380355"/>
                  </a:lnTo>
                  <a:lnTo>
                    <a:pt x="227689" y="355435"/>
                  </a:lnTo>
                  <a:lnTo>
                    <a:pt x="192561" y="327823"/>
                  </a:lnTo>
                  <a:lnTo>
                    <a:pt x="159701" y="297668"/>
                  </a:lnTo>
                  <a:lnTo>
                    <a:pt x="129257" y="265120"/>
                  </a:lnTo>
                  <a:lnTo>
                    <a:pt x="101380" y="230327"/>
                  </a:lnTo>
                  <a:lnTo>
                    <a:pt x="76220" y="193437"/>
                  </a:lnTo>
                  <a:lnTo>
                    <a:pt x="53928" y="154599"/>
                  </a:lnTo>
                  <a:lnTo>
                    <a:pt x="34654" y="113962"/>
                  </a:lnTo>
                  <a:lnTo>
                    <a:pt x="18547" y="71676"/>
                  </a:lnTo>
                  <a:lnTo>
                    <a:pt x="5758" y="27887"/>
                  </a:lnTo>
                  <a:lnTo>
                    <a:pt x="0" y="0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978799" y="19266022"/>
              <a:ext cx="1632585" cy="838200"/>
            </a:xfrm>
            <a:custGeom>
              <a:avLst/>
              <a:gdLst/>
              <a:ahLst/>
              <a:cxnLst/>
              <a:rect l="l" t="t" r="r" b="b"/>
              <a:pathLst>
                <a:path w="1632585" h="838200">
                  <a:moveTo>
                    <a:pt x="725657" y="0"/>
                  </a:moveTo>
                  <a:lnTo>
                    <a:pt x="777511" y="22973"/>
                  </a:lnTo>
                  <a:lnTo>
                    <a:pt x="818886" y="42800"/>
                  </a:lnTo>
                  <a:lnTo>
                    <a:pt x="859676" y="63613"/>
                  </a:lnTo>
                  <a:lnTo>
                    <a:pt x="899865" y="85399"/>
                  </a:lnTo>
                  <a:lnTo>
                    <a:pt x="939438" y="108141"/>
                  </a:lnTo>
                  <a:lnTo>
                    <a:pt x="978378" y="131824"/>
                  </a:lnTo>
                  <a:lnTo>
                    <a:pt x="1016670" y="156431"/>
                  </a:lnTo>
                  <a:lnTo>
                    <a:pt x="1054298" y="181948"/>
                  </a:lnTo>
                  <a:lnTo>
                    <a:pt x="1091245" y="208358"/>
                  </a:lnTo>
                  <a:lnTo>
                    <a:pt x="1127497" y="235646"/>
                  </a:lnTo>
                  <a:lnTo>
                    <a:pt x="1163037" y="263796"/>
                  </a:lnTo>
                  <a:lnTo>
                    <a:pt x="1197849" y="292792"/>
                  </a:lnTo>
                  <a:lnTo>
                    <a:pt x="1231918" y="322619"/>
                  </a:lnTo>
                  <a:lnTo>
                    <a:pt x="1265227" y="353261"/>
                  </a:lnTo>
                  <a:lnTo>
                    <a:pt x="1297761" y="384702"/>
                  </a:lnTo>
                  <a:lnTo>
                    <a:pt x="1329504" y="416927"/>
                  </a:lnTo>
                  <a:lnTo>
                    <a:pt x="1360440" y="449920"/>
                  </a:lnTo>
                  <a:lnTo>
                    <a:pt x="1390554" y="483664"/>
                  </a:lnTo>
                  <a:lnTo>
                    <a:pt x="1419829" y="518145"/>
                  </a:lnTo>
                  <a:lnTo>
                    <a:pt x="1448249" y="553347"/>
                  </a:lnTo>
                  <a:lnTo>
                    <a:pt x="1475799" y="589254"/>
                  </a:lnTo>
                  <a:lnTo>
                    <a:pt x="1502462" y="625850"/>
                  </a:lnTo>
                  <a:lnTo>
                    <a:pt x="1528224" y="663120"/>
                  </a:lnTo>
                  <a:lnTo>
                    <a:pt x="1553068" y="701048"/>
                  </a:lnTo>
                  <a:lnTo>
                    <a:pt x="1576978" y="739618"/>
                  </a:lnTo>
                  <a:lnTo>
                    <a:pt x="1599938" y="778814"/>
                  </a:lnTo>
                  <a:lnTo>
                    <a:pt x="1621933" y="818621"/>
                  </a:lnTo>
                  <a:lnTo>
                    <a:pt x="1632052" y="838077"/>
                  </a:lnTo>
                </a:path>
                <a:path w="1632585" h="838200">
                  <a:moveTo>
                    <a:pt x="0" y="838077"/>
                  </a:moveTo>
                  <a:lnTo>
                    <a:pt x="0" y="0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978799" y="19462465"/>
              <a:ext cx="1242695" cy="641985"/>
            </a:xfrm>
            <a:custGeom>
              <a:avLst/>
              <a:gdLst/>
              <a:ahLst/>
              <a:cxnLst/>
              <a:rect l="l" t="t" r="r" b="b"/>
              <a:pathLst>
                <a:path w="1242695" h="641984">
                  <a:moveTo>
                    <a:pt x="0" y="641633"/>
                  </a:moveTo>
                  <a:lnTo>
                    <a:pt x="0" y="0"/>
                  </a:lnTo>
                  <a:lnTo>
                    <a:pt x="48718" y="757"/>
                  </a:lnTo>
                  <a:lnTo>
                    <a:pt x="97049" y="3013"/>
                  </a:lnTo>
                  <a:lnTo>
                    <a:pt x="144971" y="6746"/>
                  </a:lnTo>
                  <a:lnTo>
                    <a:pt x="192460" y="11932"/>
                  </a:lnTo>
                  <a:lnTo>
                    <a:pt x="239492" y="18548"/>
                  </a:lnTo>
                  <a:lnTo>
                    <a:pt x="286044" y="26572"/>
                  </a:lnTo>
                  <a:lnTo>
                    <a:pt x="332093" y="35981"/>
                  </a:lnTo>
                  <a:lnTo>
                    <a:pt x="377615" y="46752"/>
                  </a:lnTo>
                  <a:lnTo>
                    <a:pt x="422587" y="58862"/>
                  </a:lnTo>
                  <a:lnTo>
                    <a:pt x="466986" y="72287"/>
                  </a:lnTo>
                  <a:lnTo>
                    <a:pt x="510788" y="87007"/>
                  </a:lnTo>
                  <a:lnTo>
                    <a:pt x="553969" y="102996"/>
                  </a:lnTo>
                  <a:lnTo>
                    <a:pt x="596508" y="120233"/>
                  </a:lnTo>
                  <a:lnTo>
                    <a:pt x="638379" y="138695"/>
                  </a:lnTo>
                  <a:lnTo>
                    <a:pt x="679561" y="158359"/>
                  </a:lnTo>
                  <a:lnTo>
                    <a:pt x="720028" y="179201"/>
                  </a:lnTo>
                  <a:lnTo>
                    <a:pt x="759759" y="201200"/>
                  </a:lnTo>
                  <a:lnTo>
                    <a:pt x="798730" y="224331"/>
                  </a:lnTo>
                  <a:lnTo>
                    <a:pt x="836917" y="248573"/>
                  </a:lnTo>
                  <a:lnTo>
                    <a:pt x="874296" y="273903"/>
                  </a:lnTo>
                  <a:lnTo>
                    <a:pt x="910846" y="300297"/>
                  </a:lnTo>
                  <a:lnTo>
                    <a:pt x="946542" y="327732"/>
                  </a:lnTo>
                  <a:lnTo>
                    <a:pt x="981360" y="356186"/>
                  </a:lnTo>
                  <a:lnTo>
                    <a:pt x="1015278" y="385637"/>
                  </a:lnTo>
                  <a:lnTo>
                    <a:pt x="1048272" y="416060"/>
                  </a:lnTo>
                  <a:lnTo>
                    <a:pt x="1080319" y="447434"/>
                  </a:lnTo>
                  <a:lnTo>
                    <a:pt x="1111396" y="479734"/>
                  </a:lnTo>
                  <a:lnTo>
                    <a:pt x="1141478" y="512940"/>
                  </a:lnTo>
                  <a:lnTo>
                    <a:pt x="1170544" y="547027"/>
                  </a:lnTo>
                  <a:lnTo>
                    <a:pt x="1198568" y="581972"/>
                  </a:lnTo>
                  <a:lnTo>
                    <a:pt x="1225529" y="617753"/>
                  </a:lnTo>
                  <a:lnTo>
                    <a:pt x="1242412" y="641633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312367" y="19266022"/>
              <a:ext cx="460375" cy="838200"/>
            </a:xfrm>
            <a:custGeom>
              <a:avLst/>
              <a:gdLst/>
              <a:ahLst/>
              <a:cxnLst/>
              <a:rect l="l" t="t" r="r" b="b"/>
              <a:pathLst>
                <a:path w="460375" h="838200">
                  <a:moveTo>
                    <a:pt x="0" y="0"/>
                  </a:moveTo>
                  <a:lnTo>
                    <a:pt x="39487" y="23286"/>
                  </a:lnTo>
                  <a:lnTo>
                    <a:pt x="76740" y="47881"/>
                  </a:lnTo>
                  <a:lnTo>
                    <a:pt x="112658" y="74231"/>
                  </a:lnTo>
                  <a:lnTo>
                    <a:pt x="147179" y="102272"/>
                  </a:lnTo>
                  <a:lnTo>
                    <a:pt x="180241" y="131943"/>
                  </a:lnTo>
                  <a:lnTo>
                    <a:pt x="211781" y="163184"/>
                  </a:lnTo>
                  <a:lnTo>
                    <a:pt x="241738" y="195931"/>
                  </a:lnTo>
                  <a:lnTo>
                    <a:pt x="270048" y="230124"/>
                  </a:lnTo>
                  <a:lnTo>
                    <a:pt x="296650" y="265701"/>
                  </a:lnTo>
                  <a:lnTo>
                    <a:pt x="321482" y="302599"/>
                  </a:lnTo>
                  <a:lnTo>
                    <a:pt x="344481" y="340759"/>
                  </a:lnTo>
                  <a:lnTo>
                    <a:pt x="365585" y="380117"/>
                  </a:lnTo>
                  <a:lnTo>
                    <a:pt x="384732" y="420612"/>
                  </a:lnTo>
                  <a:lnTo>
                    <a:pt x="401859" y="462183"/>
                  </a:lnTo>
                  <a:lnTo>
                    <a:pt x="416904" y="504767"/>
                  </a:lnTo>
                  <a:lnTo>
                    <a:pt x="429806" y="548304"/>
                  </a:lnTo>
                  <a:lnTo>
                    <a:pt x="440502" y="592732"/>
                  </a:lnTo>
                  <a:lnTo>
                    <a:pt x="448929" y="637988"/>
                  </a:lnTo>
                  <a:lnTo>
                    <a:pt x="455025" y="684012"/>
                  </a:lnTo>
                  <a:lnTo>
                    <a:pt x="458728" y="730742"/>
                  </a:lnTo>
                  <a:lnTo>
                    <a:pt x="459977" y="778115"/>
                  </a:lnTo>
                  <a:lnTo>
                    <a:pt x="458728" y="825488"/>
                  </a:lnTo>
                  <a:lnTo>
                    <a:pt x="457731" y="838077"/>
                  </a:lnTo>
                </a:path>
              </a:pathLst>
            </a:custGeom>
            <a:ln w="14184">
              <a:solidFill>
                <a:srgbClr val="FBB61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9" name="object 89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402656" y="14030670"/>
            <a:ext cx="1065153" cy="437845"/>
          </a:xfrm>
          <a:prstGeom prst="rect">
            <a:avLst/>
          </a:prstGeom>
        </p:spPr>
      </p:pic>
      <p:pic>
        <p:nvPicPr>
          <p:cNvPr id="90" name="object 90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662040" y="14053449"/>
            <a:ext cx="374272" cy="422502"/>
          </a:xfrm>
          <a:prstGeom prst="rect">
            <a:avLst/>
          </a:prstGeom>
        </p:spPr>
      </p:pic>
      <p:sp>
        <p:nvSpPr>
          <p:cNvPr id="91" name="object 91" descr=""/>
          <p:cNvSpPr/>
          <p:nvPr/>
        </p:nvSpPr>
        <p:spPr>
          <a:xfrm>
            <a:off x="6571382" y="14041837"/>
            <a:ext cx="0" cy="437515"/>
          </a:xfrm>
          <a:custGeom>
            <a:avLst/>
            <a:gdLst/>
            <a:ahLst/>
            <a:cxnLst/>
            <a:rect l="l" t="t" r="r" b="b"/>
            <a:pathLst>
              <a:path w="0" h="437515">
                <a:moveTo>
                  <a:pt x="0" y="0"/>
                </a:moveTo>
                <a:lnTo>
                  <a:pt x="0" y="437317"/>
                </a:lnTo>
              </a:path>
            </a:pathLst>
          </a:custGeom>
          <a:ln w="10638">
            <a:solidFill>
              <a:srgbClr val="C6C5C6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2" name="object 92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788885" y="13402625"/>
            <a:ext cx="1206024" cy="2158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Roll Up ChEESE_Phase2</dc:title>
  <dcterms:created xsi:type="dcterms:W3CDTF">2024-09-30T08:23:20Z</dcterms:created>
  <dcterms:modified xsi:type="dcterms:W3CDTF">2024-09-30T08:23:20Z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2024-09-30T00:00:00Z</vt:filetime>
  </property>
  <property fmtid="{D5CDD505-2E9C-101B-9397-08002B2CF9AE}" pid="3" name="Creator">
    <vt:lpwstr>Adobe Illustrator 28.1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2024-09-30T00:00:00Z</vt:filetime>
  </property>
  <property fmtid="{D5CDD505-2E9C-101B-9397-08002B2CF9AE}" pid="6" name="Producer">
    <vt:lpwstr>Adobe PDF library 17.00</vt:lpwstr>
  </property>
</Properties>
</file>